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9"/>
  </p:notesMasterIdLst>
  <p:sldIdLst>
    <p:sldId id="259" r:id="rId4"/>
    <p:sldId id="267" r:id="rId5"/>
    <p:sldId id="260" r:id="rId6"/>
    <p:sldId id="269" r:id="rId7"/>
    <p:sldId id="270" r:id="rId8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A5C"/>
    <a:srgbClr val="186496"/>
    <a:srgbClr val="000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027ED515-6AA3-4F1B-AD02-5DA2127E0D3B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ln w="0">
            <a:noFill/>
          </a:ln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79320" y="477828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t">
            <a:noAutofit/>
          </a:bodyPr>
          <a:lstStyle/>
          <a:p>
            <a:endParaRPr lang="ru-RU" sz="2000" b="0" strike="noStrike" spc="-1" dirty="0">
              <a:latin typeface="XO Orie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 idx="26"/>
          </p:nvPr>
        </p:nvSpPr>
        <p:spPr>
          <a:xfrm>
            <a:off x="3849840" y="9429840"/>
            <a:ext cx="2945880" cy="49824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ECD4458-8726-4567-A414-56582EA784A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ln w="0">
            <a:noFill/>
          </a:ln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79320" y="477828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t">
            <a:noAutofit/>
          </a:bodyPr>
          <a:lstStyle/>
          <a:p>
            <a:endParaRPr lang="ru-RU" sz="2000" b="0" strike="noStrike" spc="-1" dirty="0">
              <a:latin typeface="XO Orie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ldNum" idx="25"/>
          </p:nvPr>
        </p:nvSpPr>
        <p:spPr>
          <a:xfrm>
            <a:off x="3849840" y="9429840"/>
            <a:ext cx="2945880" cy="49824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49CF475-08E5-4C09-8482-2B4A80D2DB9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300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ln w="0">
            <a:noFill/>
          </a:ln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79320" y="477828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sldNum" idx="27"/>
          </p:nvPr>
        </p:nvSpPr>
        <p:spPr>
          <a:xfrm>
            <a:off x="3849840" y="9429840"/>
            <a:ext cx="2945880" cy="49824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588464B-3E42-45FA-AC63-3E81588A49D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ln w="0">
            <a:noFill/>
          </a:ln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79320" y="477828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ldNum" idx="25"/>
          </p:nvPr>
        </p:nvSpPr>
        <p:spPr>
          <a:xfrm>
            <a:off x="3849840" y="9429840"/>
            <a:ext cx="2945880" cy="49824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49CF475-08E5-4C09-8482-2B4A80D2DB9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64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ln w="0">
            <a:noFill/>
          </a:ln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79320" y="477828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sldNum" idx="32"/>
          </p:nvPr>
        </p:nvSpPr>
        <p:spPr>
          <a:xfrm>
            <a:off x="3849840" y="9429840"/>
            <a:ext cx="2945880" cy="49824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1E24286-4AAE-4D38-8FC8-7AC0D4FCCCF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116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6C5F735-EFB6-41F4-BBD5-E8100ACCEC1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4A8D78-7BCE-46C8-92F1-A6C5DED1DF4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F632A49-CBB9-4D0C-85B1-8668B665798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E148096-1704-488D-8EE0-B143708C359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84D7830-ED19-4EE1-882C-FA61EAB1E1F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D17E20B-CBCE-4061-8DDC-0D5CD9AEC3C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6A4ED15-F0E9-4C65-AD22-A9A2EFE378E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1935052-9A43-4A0D-BA5B-4DC425BE6AC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41FD4C-04BD-46B1-9D9A-5AD5EB0A9A7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1A35433-3BCB-4B15-AD72-EC911E93B65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5637F25-46C4-457C-BB7C-2DB77451F0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57A5B5C-0E6C-4AB4-A8F5-C30354A32FCC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BDBB9E7-13E8-497D-9835-39E44942AB3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0D4715-5A1B-44A9-AA8A-B41BDA5C88F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96A7B26-2D9D-4006-BBC7-9ED0C83B976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E1654BC-0F1F-4553-A157-84BE6B23C51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2692D30-73F2-43CB-A21B-D987C9884FD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7926FDB-871C-4937-8C4F-30E66D356C1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F0EC3DD-2A28-4E1A-8707-951F29A01F3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B1709A0-4362-4B0C-B65E-EBF52E44354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341CAA3-A468-4199-AEAC-7CCDEE064B0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F1CC352-F7BD-40C0-AE99-5EDA1DDE43F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C9B5566-CDF4-4877-9DBB-AD3D8C17711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318DD89-EE6C-4E0F-BBFF-124B7CD3A32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A7F3BAE-103C-4327-AD83-3246E4F3551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6B1883E-0B24-4762-BFD0-11F3B68A197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027DA48-D997-427C-827F-21DD49D544C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B2D123D-4316-43D1-8BE8-426786E827E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1E2C6FF-7BB0-4F7C-A419-4B08F96EC53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5FDEAF2-7652-4EEF-8D57-4567C63ADE0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B1112EE-C0E9-4DE9-A9AF-851BA72EA71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B5FF28D-669C-4CA1-A286-7FE2A8DA9CA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E20A74-90B6-40B4-B22A-AF6C45D0932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5994ADD-3679-4D0C-8AC4-1EAFFB2595D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00FFF42-3632-4CB8-ACDA-66E95C327C2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28E71F7-8FFD-4924-A2BF-15494C5475C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2EFB45B-A081-4464-8816-29528763BED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1120" y="365040"/>
            <a:ext cx="8543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81120" y="1825560"/>
            <a:ext cx="8543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78188C8-37A3-47BC-9B94-A93169D783F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7F75F3-17C1-4706-BE8C-D2C7FBF4579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3" descr="F:\гербы 1\росфин.png"/>
          <p:cNvPicPr/>
          <p:nvPr/>
        </p:nvPicPr>
        <p:blipFill>
          <a:blip r:embed="rId3"/>
          <a:stretch/>
        </p:blipFill>
        <p:spPr>
          <a:xfrm>
            <a:off x="459360" y="80640"/>
            <a:ext cx="338400" cy="369720"/>
          </a:xfrm>
          <a:prstGeom prst="rect">
            <a:avLst/>
          </a:prstGeom>
          <a:ln w="0">
            <a:noFill/>
          </a:ln>
        </p:spPr>
      </p:pic>
      <p:sp>
        <p:nvSpPr>
          <p:cNvPr id="156" name="TextBox 11"/>
          <p:cNvSpPr/>
          <p:nvPr/>
        </p:nvSpPr>
        <p:spPr>
          <a:xfrm>
            <a:off x="883800" y="81000"/>
            <a:ext cx="2681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ФЕДЕРАЛЬНАЯ СЛУЖБА </a:t>
            </a:r>
            <a:endParaRPr lang="ru-RU" sz="9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ПО ФИНАНСОВОМУ МОНИТОРИНГУ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57" name="Прямоугольник 8"/>
          <p:cNvSpPr/>
          <p:nvPr/>
        </p:nvSpPr>
        <p:spPr>
          <a:xfrm>
            <a:off x="362880" y="481680"/>
            <a:ext cx="9179640" cy="35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Прямоугольник 9"/>
          <p:cNvSpPr/>
          <p:nvPr/>
        </p:nvSpPr>
        <p:spPr>
          <a:xfrm flipV="1">
            <a:off x="374400" y="1267394"/>
            <a:ext cx="9179640" cy="17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Прямоугольник 16"/>
          <p:cNvSpPr/>
          <p:nvPr/>
        </p:nvSpPr>
        <p:spPr>
          <a:xfrm>
            <a:off x="301320" y="477767"/>
            <a:ext cx="9058680" cy="11708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6000"/>
              </a:lnSpc>
              <a:buNone/>
            </a:pPr>
            <a:r>
              <a:rPr lang="ru-RU" sz="2200" b="1" spc="-1" dirty="0">
                <a:solidFill>
                  <a:srgbClr val="1F4E79"/>
                </a:solidFill>
                <a:latin typeface="Microsoft Sans Serif"/>
              </a:rPr>
              <a:t>Риски вовлеченности молодежи</a:t>
            </a:r>
          </a:p>
          <a:p>
            <a:pPr>
              <a:lnSpc>
                <a:spcPct val="106000"/>
              </a:lnSpc>
              <a:buNone/>
            </a:pPr>
            <a:r>
              <a:rPr lang="ru-RU" sz="2200" b="1" spc="-1" dirty="0">
                <a:solidFill>
                  <a:srgbClr val="1F4E79"/>
                </a:solidFill>
                <a:latin typeface="Microsoft Sans Serif"/>
              </a:rPr>
              <a:t>в незаконную финансовую деятельность</a:t>
            </a:r>
          </a:p>
          <a:p>
            <a:pPr>
              <a:lnSpc>
                <a:spcPct val="106000"/>
              </a:lnSpc>
              <a:spcAft>
                <a:spcPts val="799"/>
              </a:spcAft>
              <a:buNone/>
            </a:pPr>
            <a:endParaRPr lang="ru-RU" sz="24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sldNum" idx="16"/>
          </p:nvPr>
        </p:nvSpPr>
        <p:spPr>
          <a:xfrm>
            <a:off x="9270720" y="6491160"/>
            <a:ext cx="544320" cy="29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1" strike="noStrike" spc="-1">
                <a:solidFill>
                  <a:srgbClr val="1F4E79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3C915C-B155-4655-81A6-AFF939912AC0}" type="slidenum">
              <a:rPr lang="ru-RU" sz="1200" b="1" strike="noStrike" spc="-1">
                <a:solidFill>
                  <a:srgbClr val="1F4E79"/>
                </a:solidFill>
                <a:latin typeface="Arial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011360" y="2035108"/>
            <a:ext cx="2496641" cy="510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банковские счета</a:t>
            </a:r>
            <a:r>
              <a:rPr lang="ru-RU" sz="1500" b="0" strike="noStrike" spc="-1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</a:p>
          <a:p>
            <a:pPr algn="just"/>
            <a:r>
              <a:rPr lang="ru-RU" sz="1500" b="0" strike="noStrike" spc="-1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пластиковые </a:t>
            </a:r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карты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6991648" y="3515848"/>
            <a:ext cx="2633954" cy="776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подставные индивидуальные предприниматели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7004001" y="2669852"/>
            <a:ext cx="2520000" cy="721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1500" b="0" strike="noStrike" spc="-1" dirty="0" err="1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криптовалюта</a:t>
            </a:r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sz="1500" b="0" strike="noStrike" spc="-1" dirty="0" err="1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криптокошельки</a:t>
            </a:r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электронные кошельки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011360" y="4355700"/>
            <a:ext cx="2340000" cy="510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500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</a:t>
            </a:r>
            <a:r>
              <a:rPr lang="ru-RU" sz="1500" spc="-1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егистрация номинальных ЮЛ</a:t>
            </a:r>
            <a:endParaRPr lang="ru-RU" sz="1500" b="0" strike="noStrike" spc="-1" dirty="0">
              <a:solidFill>
                <a:srgbClr val="053A5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9" name="Стрелка вправо 1"/>
          <p:cNvSpPr/>
          <p:nvPr/>
        </p:nvSpPr>
        <p:spPr>
          <a:xfrm rot="10764600" flipH="1">
            <a:off x="5817400" y="3000126"/>
            <a:ext cx="1029240" cy="11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478"/>
                </a:moveTo>
                <a:lnTo>
                  <a:pt x="20031" y="2478"/>
                </a:lnTo>
                <a:lnTo>
                  <a:pt x="20031" y="0"/>
                </a:lnTo>
                <a:lnTo>
                  <a:pt x="21600" y="10800"/>
                </a:lnTo>
                <a:lnTo>
                  <a:pt x="20031" y="21600"/>
                </a:lnTo>
                <a:lnTo>
                  <a:pt x="20031" y="19122"/>
                </a:lnTo>
                <a:lnTo>
                  <a:pt x="0" y="19122"/>
                </a:lnTo>
                <a:close/>
              </a:path>
            </a:pathLst>
          </a:custGeom>
          <a:solidFill>
            <a:srgbClr val="186496"/>
          </a:solidFill>
          <a:ln w="952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Стрелка вправо 5"/>
          <p:cNvSpPr/>
          <p:nvPr/>
        </p:nvSpPr>
        <p:spPr>
          <a:xfrm rot="10764600" flipH="1">
            <a:off x="5817400" y="3720126"/>
            <a:ext cx="1029240" cy="11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478"/>
                </a:moveTo>
                <a:lnTo>
                  <a:pt x="20031" y="2478"/>
                </a:lnTo>
                <a:lnTo>
                  <a:pt x="20031" y="0"/>
                </a:lnTo>
                <a:lnTo>
                  <a:pt x="21600" y="10800"/>
                </a:lnTo>
                <a:lnTo>
                  <a:pt x="20031" y="21600"/>
                </a:lnTo>
                <a:lnTo>
                  <a:pt x="20031" y="19122"/>
                </a:lnTo>
                <a:lnTo>
                  <a:pt x="0" y="19122"/>
                </a:lnTo>
                <a:close/>
              </a:path>
            </a:pathLst>
          </a:custGeom>
          <a:solidFill>
            <a:srgbClr val="186496"/>
          </a:solidFill>
          <a:ln w="952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Стрелка вправо 6"/>
          <p:cNvSpPr/>
          <p:nvPr/>
        </p:nvSpPr>
        <p:spPr>
          <a:xfrm rot="10764600" flipH="1">
            <a:off x="5817400" y="4564326"/>
            <a:ext cx="1029240" cy="11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478"/>
                </a:moveTo>
                <a:lnTo>
                  <a:pt x="20031" y="2478"/>
                </a:lnTo>
                <a:lnTo>
                  <a:pt x="20031" y="0"/>
                </a:lnTo>
                <a:lnTo>
                  <a:pt x="21600" y="10800"/>
                </a:lnTo>
                <a:lnTo>
                  <a:pt x="20031" y="21600"/>
                </a:lnTo>
                <a:lnTo>
                  <a:pt x="20031" y="19122"/>
                </a:lnTo>
                <a:lnTo>
                  <a:pt x="0" y="19122"/>
                </a:lnTo>
                <a:close/>
              </a:path>
            </a:pathLst>
          </a:custGeom>
          <a:solidFill>
            <a:srgbClr val="186496"/>
          </a:solidFill>
          <a:ln w="952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TextBox 173"/>
          <p:cNvSpPr txBox="1"/>
          <p:nvPr/>
        </p:nvSpPr>
        <p:spPr>
          <a:xfrm>
            <a:off x="370240" y="2228037"/>
            <a:ext cx="3965815" cy="255277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5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500" b="1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</a:t>
            </a:r>
            <a:r>
              <a:rPr lang="ru-RU" sz="1500" b="1" strike="noStrike" spc="-1" dirty="0" err="1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Дроп</a:t>
            </a:r>
            <a:r>
              <a:rPr lang="ru-RU" sz="1500" b="1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</a:t>
            </a:r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ru-RU" sz="1500" b="0" u="sng" strike="noStrike" spc="-1" dirty="0">
                <a:solidFill>
                  <a:srgbClr val="053A5C"/>
                </a:solidFill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подставное</a:t>
            </a:r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физическое лицо, </a:t>
            </a:r>
          </a:p>
          <a:p>
            <a:pPr algn="just">
              <a:lnSpc>
                <a:spcPct val="15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оформившее на себя </a:t>
            </a:r>
            <a:r>
              <a:rPr lang="ru-RU" sz="1500" b="0" strike="noStrike" spc="-1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банковский счет или карту </a:t>
            </a:r>
            <a:r>
              <a:rPr lang="ru-RU" sz="1500" b="1" u="sng" strike="noStrike" spc="-1" dirty="0" smtClean="0">
                <a:solidFill>
                  <a:srgbClr val="053A5C"/>
                </a:solidFill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без </a:t>
            </a:r>
            <a:r>
              <a:rPr lang="ru-RU" sz="1500" b="1" u="sng" strike="noStrike" spc="-1" dirty="0">
                <a:solidFill>
                  <a:srgbClr val="053A5C"/>
                </a:solidFill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цели реального </a:t>
            </a:r>
            <a:r>
              <a:rPr lang="ru-RU" sz="1500" b="1" u="sng" strike="noStrike" spc="-1" dirty="0" smtClean="0">
                <a:solidFill>
                  <a:srgbClr val="053A5C"/>
                </a:solidFill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управления финансами,</a:t>
            </a:r>
            <a:r>
              <a:rPr lang="ru-RU" sz="1500" b="1" strike="noStrike" spc="-1" dirty="0" smtClean="0">
                <a:solidFill>
                  <a:srgbClr val="053A5C"/>
                </a:solidFill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strike="noStrike" spc="-1" dirty="0" smtClean="0">
                <a:solidFill>
                  <a:srgbClr val="053A5C"/>
                </a:solidFill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передавшее их третьим лицам, которые совершают по ней незаконные финансовые операции.</a:t>
            </a:r>
            <a:endParaRPr lang="ru-RU" sz="1500" strike="noStrike" spc="-1" dirty="0">
              <a:solidFill>
                <a:srgbClr val="053A5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500" b="0" strike="noStrike" spc="-1" dirty="0">
              <a:solidFill>
                <a:srgbClr val="186496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500" b="0" strike="noStrike" spc="-1" dirty="0">
              <a:solidFill>
                <a:srgbClr val="186496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5" name="Стрелка вправо 3"/>
          <p:cNvSpPr/>
          <p:nvPr/>
        </p:nvSpPr>
        <p:spPr>
          <a:xfrm rot="10764600" flipH="1">
            <a:off x="5817400" y="2280126"/>
            <a:ext cx="1029240" cy="11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478"/>
                </a:moveTo>
                <a:lnTo>
                  <a:pt x="20031" y="2478"/>
                </a:lnTo>
                <a:lnTo>
                  <a:pt x="20031" y="0"/>
                </a:lnTo>
                <a:lnTo>
                  <a:pt x="21600" y="10800"/>
                </a:lnTo>
                <a:lnTo>
                  <a:pt x="20031" y="21600"/>
                </a:lnTo>
                <a:lnTo>
                  <a:pt x="20031" y="19122"/>
                </a:lnTo>
                <a:lnTo>
                  <a:pt x="0" y="19122"/>
                </a:lnTo>
                <a:close/>
              </a:path>
            </a:pathLst>
          </a:custGeom>
          <a:solidFill>
            <a:srgbClr val="186496"/>
          </a:solidFill>
          <a:ln w="952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Прямоугольник 1"/>
          <p:cNvSpPr/>
          <p:nvPr/>
        </p:nvSpPr>
        <p:spPr>
          <a:xfrm>
            <a:off x="362880" y="5564894"/>
            <a:ext cx="9168480" cy="17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4816" t="7899" r="13902" b="8506"/>
          <a:stretch/>
        </p:blipFill>
        <p:spPr>
          <a:xfrm>
            <a:off x="4336055" y="2532708"/>
            <a:ext cx="1222131" cy="1784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" descr="F:\гербы 1\росфин.png"/>
          <p:cNvPicPr/>
          <p:nvPr/>
        </p:nvPicPr>
        <p:blipFill>
          <a:blip r:embed="rId3"/>
          <a:stretch/>
        </p:blipFill>
        <p:spPr>
          <a:xfrm>
            <a:off x="459360" y="80640"/>
            <a:ext cx="338400" cy="369720"/>
          </a:xfrm>
          <a:prstGeom prst="rect">
            <a:avLst/>
          </a:prstGeom>
          <a:ln w="0">
            <a:noFill/>
          </a:ln>
        </p:spPr>
      </p:pic>
      <p:sp>
        <p:nvSpPr>
          <p:cNvPr id="147" name="TextBox 8"/>
          <p:cNvSpPr/>
          <p:nvPr/>
        </p:nvSpPr>
        <p:spPr>
          <a:xfrm>
            <a:off x="883800" y="81000"/>
            <a:ext cx="2681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ФЕДЕРАЛЬНАЯ СЛУЖБА </a:t>
            </a:r>
            <a:endParaRPr lang="ru-RU" sz="9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ПО ФИНАНСОВОМУ МОНИТОРИНГУ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8" name="Прямоугольник 10"/>
          <p:cNvSpPr/>
          <p:nvPr/>
        </p:nvSpPr>
        <p:spPr>
          <a:xfrm>
            <a:off x="362880" y="481680"/>
            <a:ext cx="9179640" cy="35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Прямоугольник 11"/>
          <p:cNvSpPr/>
          <p:nvPr/>
        </p:nvSpPr>
        <p:spPr>
          <a:xfrm flipV="1">
            <a:off x="362880" y="898920"/>
            <a:ext cx="9179640" cy="17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Прямоугольник 14"/>
          <p:cNvSpPr/>
          <p:nvPr/>
        </p:nvSpPr>
        <p:spPr>
          <a:xfrm>
            <a:off x="374400" y="488160"/>
            <a:ext cx="9058680" cy="4228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6000"/>
              </a:lnSpc>
              <a:spcAft>
                <a:spcPts val="799"/>
              </a:spcAft>
              <a:buNone/>
            </a:pPr>
            <a:r>
              <a:rPr lang="ru-RU" sz="2200" b="1" spc="-1" dirty="0">
                <a:solidFill>
                  <a:srgbClr val="1F4E79"/>
                </a:solidFill>
                <a:latin typeface="Microsoft Sans Serif"/>
              </a:rPr>
              <a:t>Вовлечение молодежи</a:t>
            </a:r>
          </a:p>
        </p:txBody>
      </p:sp>
      <p:sp>
        <p:nvSpPr>
          <p:cNvPr id="152" name="PlaceHolder 1"/>
          <p:cNvSpPr>
            <a:spLocks noGrp="1"/>
          </p:cNvSpPr>
          <p:nvPr>
            <p:ph type="sldNum" idx="4294967295"/>
          </p:nvPr>
        </p:nvSpPr>
        <p:spPr>
          <a:xfrm>
            <a:off x="9270720" y="6491160"/>
            <a:ext cx="544320" cy="29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1" strike="noStrike" spc="-1">
                <a:solidFill>
                  <a:srgbClr val="1F4E79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C3DCF00-FB0E-421C-ABAD-F78034AB8463}" type="slidenum">
              <a:rPr lang="ru-RU" sz="1200" b="1" strike="noStrike" spc="-1">
                <a:solidFill>
                  <a:srgbClr val="1F4E79"/>
                </a:solidFill>
                <a:latin typeface="Arial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447" y="1114580"/>
            <a:ext cx="267033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Продажа наркотиков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20628" y="1600359"/>
            <a:ext cx="381245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Дистанционное мошенничество в отношении граждан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20628" y="2354548"/>
            <a:ext cx="402068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Коррупционные преступления (взятки)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20628" y="3118451"/>
            <a:ext cx="402068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Финансирование террористических актов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20628" y="3882923"/>
            <a:ext cx="392189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Финансирование экстремистских проявлений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" name="Freeform 222"/>
          <p:cNvSpPr>
            <a:spLocks noEditPoints="1"/>
          </p:cNvSpPr>
          <p:nvPr/>
        </p:nvSpPr>
        <p:spPr bwMode="auto">
          <a:xfrm>
            <a:off x="5078768" y="1061726"/>
            <a:ext cx="489684" cy="478533"/>
          </a:xfrm>
          <a:custGeom>
            <a:avLst/>
            <a:gdLst>
              <a:gd name="T0" fmla="*/ 1187 w 1651"/>
              <a:gd name="T1" fmla="*/ 1385 h 1849"/>
              <a:gd name="T2" fmla="*/ 1348 w 1651"/>
              <a:gd name="T3" fmla="*/ 1252 h 1849"/>
              <a:gd name="T4" fmla="*/ 1443 w 1651"/>
              <a:gd name="T5" fmla="*/ 1142 h 1849"/>
              <a:gd name="T6" fmla="*/ 1566 w 1651"/>
              <a:gd name="T7" fmla="*/ 945 h 1849"/>
              <a:gd name="T8" fmla="*/ 1647 w 1651"/>
              <a:gd name="T9" fmla="*/ 744 h 1849"/>
              <a:gd name="T10" fmla="*/ 1545 w 1651"/>
              <a:gd name="T11" fmla="*/ 767 h 1849"/>
              <a:gd name="T12" fmla="*/ 1306 w 1651"/>
              <a:gd name="T13" fmla="*/ 890 h 1849"/>
              <a:gd name="T14" fmla="*/ 1172 w 1651"/>
              <a:gd name="T15" fmla="*/ 993 h 1849"/>
              <a:gd name="T16" fmla="*/ 1050 w 1651"/>
              <a:gd name="T17" fmla="*/ 1121 h 1849"/>
              <a:gd name="T18" fmla="*/ 949 w 1651"/>
              <a:gd name="T19" fmla="*/ 1268 h 1849"/>
              <a:gd name="T20" fmla="*/ 1018 w 1651"/>
              <a:gd name="T21" fmla="*/ 979 h 1849"/>
              <a:gd name="T22" fmla="*/ 1033 w 1651"/>
              <a:gd name="T23" fmla="*/ 778 h 1849"/>
              <a:gd name="T24" fmla="*/ 1019 w 1651"/>
              <a:gd name="T25" fmla="*/ 583 h 1849"/>
              <a:gd name="T26" fmla="*/ 976 w 1651"/>
              <a:gd name="T27" fmla="*/ 374 h 1849"/>
              <a:gd name="T28" fmla="*/ 873 w 1651"/>
              <a:gd name="T29" fmla="*/ 94 h 1849"/>
              <a:gd name="T30" fmla="*/ 817 w 1651"/>
              <a:gd name="T31" fmla="*/ 16 h 1849"/>
              <a:gd name="T32" fmla="*/ 722 w 1651"/>
              <a:gd name="T33" fmla="*/ 228 h 1849"/>
              <a:gd name="T34" fmla="*/ 652 w 1651"/>
              <a:gd name="T35" fmla="*/ 475 h 1849"/>
              <a:gd name="T36" fmla="*/ 621 w 1651"/>
              <a:gd name="T37" fmla="*/ 698 h 1849"/>
              <a:gd name="T38" fmla="*/ 623 w 1651"/>
              <a:gd name="T39" fmla="*/ 881 h 1849"/>
              <a:gd name="T40" fmla="*/ 656 w 1651"/>
              <a:gd name="T41" fmla="*/ 1103 h 1849"/>
              <a:gd name="T42" fmla="*/ 665 w 1651"/>
              <a:gd name="T43" fmla="*/ 1209 h 1849"/>
              <a:gd name="T44" fmla="*/ 523 w 1651"/>
              <a:gd name="T45" fmla="*/ 1034 h 1849"/>
              <a:gd name="T46" fmla="*/ 412 w 1651"/>
              <a:gd name="T47" fmla="*/ 937 h 1849"/>
              <a:gd name="T48" fmla="*/ 216 w 1651"/>
              <a:gd name="T49" fmla="*/ 816 h 1849"/>
              <a:gd name="T50" fmla="*/ 14 w 1651"/>
              <a:gd name="T51" fmla="*/ 734 h 1849"/>
              <a:gd name="T52" fmla="*/ 36 w 1651"/>
              <a:gd name="T53" fmla="*/ 835 h 1849"/>
              <a:gd name="T54" fmla="*/ 160 w 1651"/>
              <a:gd name="T55" fmla="*/ 1075 h 1849"/>
              <a:gd name="T56" fmla="*/ 262 w 1651"/>
              <a:gd name="T57" fmla="*/ 1209 h 1849"/>
              <a:gd name="T58" fmla="*/ 363 w 1651"/>
              <a:gd name="T59" fmla="*/ 1308 h 1849"/>
              <a:gd name="T60" fmla="*/ 584 w 1651"/>
              <a:gd name="T61" fmla="*/ 1457 h 1849"/>
              <a:gd name="T62" fmla="*/ 510 w 1651"/>
              <a:gd name="T63" fmla="*/ 1456 h 1849"/>
              <a:gd name="T64" fmla="*/ 359 w 1651"/>
              <a:gd name="T65" fmla="*/ 1457 h 1849"/>
              <a:gd name="T66" fmla="*/ 162 w 1651"/>
              <a:gd name="T67" fmla="*/ 1504 h 1849"/>
              <a:gd name="T68" fmla="*/ 48 w 1651"/>
              <a:gd name="T69" fmla="*/ 1555 h 1849"/>
              <a:gd name="T70" fmla="*/ 189 w 1651"/>
              <a:gd name="T71" fmla="*/ 1617 h 1849"/>
              <a:gd name="T72" fmla="*/ 397 w 1651"/>
              <a:gd name="T73" fmla="*/ 1658 h 1849"/>
              <a:gd name="T74" fmla="*/ 590 w 1651"/>
              <a:gd name="T75" fmla="*/ 1642 h 1849"/>
              <a:gd name="T76" fmla="*/ 699 w 1651"/>
              <a:gd name="T77" fmla="*/ 1617 h 1849"/>
              <a:gd name="T78" fmla="*/ 626 w 1651"/>
              <a:gd name="T79" fmla="*/ 1686 h 1849"/>
              <a:gd name="T80" fmla="*/ 562 w 1651"/>
              <a:gd name="T81" fmla="*/ 1795 h 1849"/>
              <a:gd name="T82" fmla="*/ 609 w 1651"/>
              <a:gd name="T83" fmla="*/ 1808 h 1849"/>
              <a:gd name="T84" fmla="*/ 710 w 1651"/>
              <a:gd name="T85" fmla="*/ 1743 h 1849"/>
              <a:gd name="T86" fmla="*/ 768 w 1651"/>
              <a:gd name="T87" fmla="*/ 1677 h 1849"/>
              <a:gd name="T88" fmla="*/ 854 w 1651"/>
              <a:gd name="T89" fmla="*/ 1626 h 1849"/>
              <a:gd name="T90" fmla="*/ 927 w 1651"/>
              <a:gd name="T91" fmla="*/ 1730 h 1849"/>
              <a:gd name="T92" fmla="*/ 1001 w 1651"/>
              <a:gd name="T93" fmla="*/ 1786 h 1849"/>
              <a:gd name="T94" fmla="*/ 1100 w 1651"/>
              <a:gd name="T95" fmla="*/ 1830 h 1849"/>
              <a:gd name="T96" fmla="*/ 1048 w 1651"/>
              <a:gd name="T97" fmla="*/ 1715 h 1849"/>
              <a:gd name="T98" fmla="*/ 984 w 1651"/>
              <a:gd name="T99" fmla="*/ 1641 h 1849"/>
              <a:gd name="T100" fmla="*/ 995 w 1651"/>
              <a:gd name="T101" fmla="*/ 1625 h 1849"/>
              <a:gd name="T102" fmla="*/ 1214 w 1651"/>
              <a:gd name="T103" fmla="*/ 1659 h 1849"/>
              <a:gd name="T104" fmla="*/ 1400 w 1651"/>
              <a:gd name="T105" fmla="*/ 1634 h 1849"/>
              <a:gd name="T106" fmla="*/ 1573 w 1651"/>
              <a:gd name="T107" fmla="*/ 1572 h 1849"/>
              <a:gd name="T108" fmla="*/ 1537 w 1651"/>
              <a:gd name="T109" fmla="*/ 1522 h 1849"/>
              <a:gd name="T110" fmla="*/ 1366 w 1651"/>
              <a:gd name="T111" fmla="*/ 1468 h 1849"/>
              <a:gd name="T112" fmla="*/ 1190 w 1651"/>
              <a:gd name="T113" fmla="*/ 1453 h 1849"/>
              <a:gd name="T114" fmla="*/ 1029 w 1651"/>
              <a:gd name="T115" fmla="*/ 1476 h 1849"/>
              <a:gd name="T116" fmla="*/ 801 w 1651"/>
              <a:gd name="T117" fmla="*/ 1482 h 1849"/>
              <a:gd name="T118" fmla="*/ 825 w 1651"/>
              <a:gd name="T119" fmla="*/ 1566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51" h="1849">
                <a:moveTo>
                  <a:pt x="1029" y="1476"/>
                </a:moveTo>
                <a:lnTo>
                  <a:pt x="1029" y="1476"/>
                </a:lnTo>
                <a:lnTo>
                  <a:pt x="1066" y="1457"/>
                </a:lnTo>
                <a:lnTo>
                  <a:pt x="1105" y="1435"/>
                </a:lnTo>
                <a:lnTo>
                  <a:pt x="1145" y="1411"/>
                </a:lnTo>
                <a:lnTo>
                  <a:pt x="1187" y="1385"/>
                </a:lnTo>
                <a:lnTo>
                  <a:pt x="1228" y="1356"/>
                </a:lnTo>
                <a:lnTo>
                  <a:pt x="1268" y="1324"/>
                </a:lnTo>
                <a:lnTo>
                  <a:pt x="1288" y="1308"/>
                </a:lnTo>
                <a:lnTo>
                  <a:pt x="1308" y="1290"/>
                </a:lnTo>
                <a:lnTo>
                  <a:pt x="1328" y="1272"/>
                </a:lnTo>
                <a:lnTo>
                  <a:pt x="1348" y="1252"/>
                </a:lnTo>
                <a:lnTo>
                  <a:pt x="1348" y="1252"/>
                </a:lnTo>
                <a:lnTo>
                  <a:pt x="1368" y="1231"/>
                </a:lnTo>
                <a:lnTo>
                  <a:pt x="1389" y="1209"/>
                </a:lnTo>
                <a:lnTo>
                  <a:pt x="1407" y="1187"/>
                </a:lnTo>
                <a:lnTo>
                  <a:pt x="1426" y="1165"/>
                </a:lnTo>
                <a:lnTo>
                  <a:pt x="1443" y="1142"/>
                </a:lnTo>
                <a:lnTo>
                  <a:pt x="1460" y="1120"/>
                </a:lnTo>
                <a:lnTo>
                  <a:pt x="1476" y="1097"/>
                </a:lnTo>
                <a:lnTo>
                  <a:pt x="1492" y="1075"/>
                </a:lnTo>
                <a:lnTo>
                  <a:pt x="1519" y="1031"/>
                </a:lnTo>
                <a:lnTo>
                  <a:pt x="1544" y="987"/>
                </a:lnTo>
                <a:lnTo>
                  <a:pt x="1566" y="945"/>
                </a:lnTo>
                <a:lnTo>
                  <a:pt x="1584" y="906"/>
                </a:lnTo>
                <a:lnTo>
                  <a:pt x="1600" y="869"/>
                </a:lnTo>
                <a:lnTo>
                  <a:pt x="1615" y="835"/>
                </a:lnTo>
                <a:lnTo>
                  <a:pt x="1626" y="806"/>
                </a:lnTo>
                <a:lnTo>
                  <a:pt x="1635" y="780"/>
                </a:lnTo>
                <a:lnTo>
                  <a:pt x="1647" y="744"/>
                </a:lnTo>
                <a:lnTo>
                  <a:pt x="1651" y="731"/>
                </a:lnTo>
                <a:lnTo>
                  <a:pt x="1651" y="731"/>
                </a:lnTo>
                <a:lnTo>
                  <a:pt x="1637" y="734"/>
                </a:lnTo>
                <a:lnTo>
                  <a:pt x="1600" y="746"/>
                </a:lnTo>
                <a:lnTo>
                  <a:pt x="1575" y="754"/>
                </a:lnTo>
                <a:lnTo>
                  <a:pt x="1545" y="767"/>
                </a:lnTo>
                <a:lnTo>
                  <a:pt x="1512" y="780"/>
                </a:lnTo>
                <a:lnTo>
                  <a:pt x="1475" y="796"/>
                </a:lnTo>
                <a:lnTo>
                  <a:pt x="1435" y="816"/>
                </a:lnTo>
                <a:lnTo>
                  <a:pt x="1394" y="838"/>
                </a:lnTo>
                <a:lnTo>
                  <a:pt x="1351" y="862"/>
                </a:lnTo>
                <a:lnTo>
                  <a:pt x="1306" y="890"/>
                </a:lnTo>
                <a:lnTo>
                  <a:pt x="1283" y="905"/>
                </a:lnTo>
                <a:lnTo>
                  <a:pt x="1262" y="921"/>
                </a:lnTo>
                <a:lnTo>
                  <a:pt x="1239" y="937"/>
                </a:lnTo>
                <a:lnTo>
                  <a:pt x="1216" y="955"/>
                </a:lnTo>
                <a:lnTo>
                  <a:pt x="1194" y="973"/>
                </a:lnTo>
                <a:lnTo>
                  <a:pt x="1172" y="993"/>
                </a:lnTo>
                <a:lnTo>
                  <a:pt x="1150" y="1012"/>
                </a:lnTo>
                <a:lnTo>
                  <a:pt x="1128" y="1034"/>
                </a:lnTo>
                <a:lnTo>
                  <a:pt x="1128" y="1034"/>
                </a:lnTo>
                <a:lnTo>
                  <a:pt x="1101" y="1061"/>
                </a:lnTo>
                <a:lnTo>
                  <a:pt x="1075" y="1091"/>
                </a:lnTo>
                <a:lnTo>
                  <a:pt x="1050" y="1121"/>
                </a:lnTo>
                <a:lnTo>
                  <a:pt x="1027" y="1151"/>
                </a:lnTo>
                <a:lnTo>
                  <a:pt x="1006" y="1180"/>
                </a:lnTo>
                <a:lnTo>
                  <a:pt x="985" y="1209"/>
                </a:lnTo>
                <a:lnTo>
                  <a:pt x="967" y="1239"/>
                </a:lnTo>
                <a:lnTo>
                  <a:pt x="949" y="1268"/>
                </a:lnTo>
                <a:lnTo>
                  <a:pt x="949" y="1268"/>
                </a:lnTo>
                <a:lnTo>
                  <a:pt x="966" y="1216"/>
                </a:lnTo>
                <a:lnTo>
                  <a:pt x="981" y="1161"/>
                </a:lnTo>
                <a:lnTo>
                  <a:pt x="996" y="1103"/>
                </a:lnTo>
                <a:lnTo>
                  <a:pt x="1008" y="1043"/>
                </a:lnTo>
                <a:lnTo>
                  <a:pt x="1013" y="1011"/>
                </a:lnTo>
                <a:lnTo>
                  <a:pt x="1018" y="979"/>
                </a:lnTo>
                <a:lnTo>
                  <a:pt x="1022" y="947"/>
                </a:lnTo>
                <a:lnTo>
                  <a:pt x="1025" y="913"/>
                </a:lnTo>
                <a:lnTo>
                  <a:pt x="1028" y="881"/>
                </a:lnTo>
                <a:lnTo>
                  <a:pt x="1030" y="847"/>
                </a:lnTo>
                <a:lnTo>
                  <a:pt x="1032" y="812"/>
                </a:lnTo>
                <a:lnTo>
                  <a:pt x="1033" y="778"/>
                </a:lnTo>
                <a:lnTo>
                  <a:pt x="1033" y="778"/>
                </a:lnTo>
                <a:lnTo>
                  <a:pt x="1032" y="738"/>
                </a:lnTo>
                <a:lnTo>
                  <a:pt x="1030" y="698"/>
                </a:lnTo>
                <a:lnTo>
                  <a:pt x="1027" y="659"/>
                </a:lnTo>
                <a:lnTo>
                  <a:pt x="1023" y="621"/>
                </a:lnTo>
                <a:lnTo>
                  <a:pt x="1019" y="583"/>
                </a:lnTo>
                <a:lnTo>
                  <a:pt x="1013" y="546"/>
                </a:lnTo>
                <a:lnTo>
                  <a:pt x="1007" y="510"/>
                </a:lnTo>
                <a:lnTo>
                  <a:pt x="1000" y="475"/>
                </a:lnTo>
                <a:lnTo>
                  <a:pt x="992" y="440"/>
                </a:lnTo>
                <a:lnTo>
                  <a:pt x="984" y="407"/>
                </a:lnTo>
                <a:lnTo>
                  <a:pt x="976" y="374"/>
                </a:lnTo>
                <a:lnTo>
                  <a:pt x="967" y="343"/>
                </a:lnTo>
                <a:lnTo>
                  <a:pt x="948" y="283"/>
                </a:lnTo>
                <a:lnTo>
                  <a:pt x="929" y="228"/>
                </a:lnTo>
                <a:lnTo>
                  <a:pt x="909" y="177"/>
                </a:lnTo>
                <a:lnTo>
                  <a:pt x="891" y="133"/>
                </a:lnTo>
                <a:lnTo>
                  <a:pt x="873" y="94"/>
                </a:lnTo>
                <a:lnTo>
                  <a:pt x="858" y="61"/>
                </a:lnTo>
                <a:lnTo>
                  <a:pt x="845" y="35"/>
                </a:lnTo>
                <a:lnTo>
                  <a:pt x="834" y="16"/>
                </a:lnTo>
                <a:lnTo>
                  <a:pt x="826" y="0"/>
                </a:lnTo>
                <a:lnTo>
                  <a:pt x="826" y="0"/>
                </a:lnTo>
                <a:lnTo>
                  <a:pt x="817" y="16"/>
                </a:lnTo>
                <a:lnTo>
                  <a:pt x="807" y="35"/>
                </a:lnTo>
                <a:lnTo>
                  <a:pt x="793" y="61"/>
                </a:lnTo>
                <a:lnTo>
                  <a:pt x="778" y="94"/>
                </a:lnTo>
                <a:lnTo>
                  <a:pt x="760" y="133"/>
                </a:lnTo>
                <a:lnTo>
                  <a:pt x="742" y="177"/>
                </a:lnTo>
                <a:lnTo>
                  <a:pt x="722" y="228"/>
                </a:lnTo>
                <a:lnTo>
                  <a:pt x="703" y="283"/>
                </a:lnTo>
                <a:lnTo>
                  <a:pt x="684" y="343"/>
                </a:lnTo>
                <a:lnTo>
                  <a:pt x="675" y="374"/>
                </a:lnTo>
                <a:lnTo>
                  <a:pt x="667" y="407"/>
                </a:lnTo>
                <a:lnTo>
                  <a:pt x="659" y="440"/>
                </a:lnTo>
                <a:lnTo>
                  <a:pt x="652" y="475"/>
                </a:lnTo>
                <a:lnTo>
                  <a:pt x="644" y="510"/>
                </a:lnTo>
                <a:lnTo>
                  <a:pt x="638" y="546"/>
                </a:lnTo>
                <a:lnTo>
                  <a:pt x="632" y="583"/>
                </a:lnTo>
                <a:lnTo>
                  <a:pt x="628" y="621"/>
                </a:lnTo>
                <a:lnTo>
                  <a:pt x="624" y="659"/>
                </a:lnTo>
                <a:lnTo>
                  <a:pt x="621" y="698"/>
                </a:lnTo>
                <a:lnTo>
                  <a:pt x="620" y="738"/>
                </a:lnTo>
                <a:lnTo>
                  <a:pt x="619" y="778"/>
                </a:lnTo>
                <a:lnTo>
                  <a:pt x="619" y="778"/>
                </a:lnTo>
                <a:lnTo>
                  <a:pt x="620" y="812"/>
                </a:lnTo>
                <a:lnTo>
                  <a:pt x="621" y="847"/>
                </a:lnTo>
                <a:lnTo>
                  <a:pt x="623" y="881"/>
                </a:lnTo>
                <a:lnTo>
                  <a:pt x="626" y="913"/>
                </a:lnTo>
                <a:lnTo>
                  <a:pt x="629" y="947"/>
                </a:lnTo>
                <a:lnTo>
                  <a:pt x="633" y="979"/>
                </a:lnTo>
                <a:lnTo>
                  <a:pt x="638" y="1011"/>
                </a:lnTo>
                <a:lnTo>
                  <a:pt x="643" y="1043"/>
                </a:lnTo>
                <a:lnTo>
                  <a:pt x="656" y="1103"/>
                </a:lnTo>
                <a:lnTo>
                  <a:pt x="670" y="1161"/>
                </a:lnTo>
                <a:lnTo>
                  <a:pt x="685" y="1216"/>
                </a:lnTo>
                <a:lnTo>
                  <a:pt x="702" y="1268"/>
                </a:lnTo>
                <a:lnTo>
                  <a:pt x="702" y="1268"/>
                </a:lnTo>
                <a:lnTo>
                  <a:pt x="684" y="1239"/>
                </a:lnTo>
                <a:lnTo>
                  <a:pt x="665" y="1209"/>
                </a:lnTo>
                <a:lnTo>
                  <a:pt x="645" y="1180"/>
                </a:lnTo>
                <a:lnTo>
                  <a:pt x="624" y="1151"/>
                </a:lnTo>
                <a:lnTo>
                  <a:pt x="600" y="1121"/>
                </a:lnTo>
                <a:lnTo>
                  <a:pt x="577" y="1091"/>
                </a:lnTo>
                <a:lnTo>
                  <a:pt x="550" y="1061"/>
                </a:lnTo>
                <a:lnTo>
                  <a:pt x="523" y="1034"/>
                </a:lnTo>
                <a:lnTo>
                  <a:pt x="523" y="1034"/>
                </a:lnTo>
                <a:lnTo>
                  <a:pt x="502" y="1012"/>
                </a:lnTo>
                <a:lnTo>
                  <a:pt x="479" y="993"/>
                </a:lnTo>
                <a:lnTo>
                  <a:pt x="457" y="973"/>
                </a:lnTo>
                <a:lnTo>
                  <a:pt x="435" y="955"/>
                </a:lnTo>
                <a:lnTo>
                  <a:pt x="412" y="937"/>
                </a:lnTo>
                <a:lnTo>
                  <a:pt x="390" y="921"/>
                </a:lnTo>
                <a:lnTo>
                  <a:pt x="367" y="905"/>
                </a:lnTo>
                <a:lnTo>
                  <a:pt x="346" y="890"/>
                </a:lnTo>
                <a:lnTo>
                  <a:pt x="300" y="862"/>
                </a:lnTo>
                <a:lnTo>
                  <a:pt x="257" y="838"/>
                </a:lnTo>
                <a:lnTo>
                  <a:pt x="216" y="816"/>
                </a:lnTo>
                <a:lnTo>
                  <a:pt x="176" y="796"/>
                </a:lnTo>
                <a:lnTo>
                  <a:pt x="139" y="780"/>
                </a:lnTo>
                <a:lnTo>
                  <a:pt x="106" y="767"/>
                </a:lnTo>
                <a:lnTo>
                  <a:pt x="75" y="754"/>
                </a:lnTo>
                <a:lnTo>
                  <a:pt x="50" y="746"/>
                </a:lnTo>
                <a:lnTo>
                  <a:pt x="14" y="734"/>
                </a:lnTo>
                <a:lnTo>
                  <a:pt x="0" y="731"/>
                </a:lnTo>
                <a:lnTo>
                  <a:pt x="0" y="731"/>
                </a:lnTo>
                <a:lnTo>
                  <a:pt x="5" y="744"/>
                </a:lnTo>
                <a:lnTo>
                  <a:pt x="16" y="780"/>
                </a:lnTo>
                <a:lnTo>
                  <a:pt x="25" y="806"/>
                </a:lnTo>
                <a:lnTo>
                  <a:pt x="36" y="835"/>
                </a:lnTo>
                <a:lnTo>
                  <a:pt x="50" y="869"/>
                </a:lnTo>
                <a:lnTo>
                  <a:pt x="66" y="906"/>
                </a:lnTo>
                <a:lnTo>
                  <a:pt x="86" y="945"/>
                </a:lnTo>
                <a:lnTo>
                  <a:pt x="107" y="987"/>
                </a:lnTo>
                <a:lnTo>
                  <a:pt x="132" y="1031"/>
                </a:lnTo>
                <a:lnTo>
                  <a:pt x="160" y="1075"/>
                </a:lnTo>
                <a:lnTo>
                  <a:pt x="175" y="1097"/>
                </a:lnTo>
                <a:lnTo>
                  <a:pt x="190" y="1120"/>
                </a:lnTo>
                <a:lnTo>
                  <a:pt x="208" y="1142"/>
                </a:lnTo>
                <a:lnTo>
                  <a:pt x="225" y="1165"/>
                </a:lnTo>
                <a:lnTo>
                  <a:pt x="243" y="1187"/>
                </a:lnTo>
                <a:lnTo>
                  <a:pt x="262" y="1209"/>
                </a:lnTo>
                <a:lnTo>
                  <a:pt x="283" y="1231"/>
                </a:lnTo>
                <a:lnTo>
                  <a:pt x="303" y="1252"/>
                </a:lnTo>
                <a:lnTo>
                  <a:pt x="303" y="1252"/>
                </a:lnTo>
                <a:lnTo>
                  <a:pt x="323" y="1272"/>
                </a:lnTo>
                <a:lnTo>
                  <a:pt x="342" y="1290"/>
                </a:lnTo>
                <a:lnTo>
                  <a:pt x="363" y="1308"/>
                </a:lnTo>
                <a:lnTo>
                  <a:pt x="384" y="1324"/>
                </a:lnTo>
                <a:lnTo>
                  <a:pt x="424" y="1356"/>
                </a:lnTo>
                <a:lnTo>
                  <a:pt x="465" y="1385"/>
                </a:lnTo>
                <a:lnTo>
                  <a:pt x="506" y="1411"/>
                </a:lnTo>
                <a:lnTo>
                  <a:pt x="546" y="1435"/>
                </a:lnTo>
                <a:lnTo>
                  <a:pt x="584" y="1457"/>
                </a:lnTo>
                <a:lnTo>
                  <a:pt x="622" y="1476"/>
                </a:lnTo>
                <a:lnTo>
                  <a:pt x="622" y="1476"/>
                </a:lnTo>
                <a:lnTo>
                  <a:pt x="579" y="1466"/>
                </a:lnTo>
                <a:lnTo>
                  <a:pt x="556" y="1462"/>
                </a:lnTo>
                <a:lnTo>
                  <a:pt x="533" y="1459"/>
                </a:lnTo>
                <a:lnTo>
                  <a:pt x="510" y="1456"/>
                </a:lnTo>
                <a:lnTo>
                  <a:pt x="486" y="1454"/>
                </a:lnTo>
                <a:lnTo>
                  <a:pt x="462" y="1453"/>
                </a:lnTo>
                <a:lnTo>
                  <a:pt x="437" y="1451"/>
                </a:lnTo>
                <a:lnTo>
                  <a:pt x="437" y="1451"/>
                </a:lnTo>
                <a:lnTo>
                  <a:pt x="397" y="1454"/>
                </a:lnTo>
                <a:lnTo>
                  <a:pt x="359" y="1457"/>
                </a:lnTo>
                <a:lnTo>
                  <a:pt x="321" y="1462"/>
                </a:lnTo>
                <a:lnTo>
                  <a:pt x="285" y="1468"/>
                </a:lnTo>
                <a:lnTo>
                  <a:pt x="251" y="1476"/>
                </a:lnTo>
                <a:lnTo>
                  <a:pt x="219" y="1484"/>
                </a:lnTo>
                <a:lnTo>
                  <a:pt x="189" y="1494"/>
                </a:lnTo>
                <a:lnTo>
                  <a:pt x="162" y="1504"/>
                </a:lnTo>
                <a:lnTo>
                  <a:pt x="137" y="1513"/>
                </a:lnTo>
                <a:lnTo>
                  <a:pt x="114" y="1522"/>
                </a:lnTo>
                <a:lnTo>
                  <a:pt x="79" y="1539"/>
                </a:lnTo>
                <a:lnTo>
                  <a:pt x="56" y="1551"/>
                </a:lnTo>
                <a:lnTo>
                  <a:pt x="48" y="1555"/>
                </a:lnTo>
                <a:lnTo>
                  <a:pt x="48" y="1555"/>
                </a:lnTo>
                <a:lnTo>
                  <a:pt x="56" y="1559"/>
                </a:lnTo>
                <a:lnTo>
                  <a:pt x="79" y="1572"/>
                </a:lnTo>
                <a:lnTo>
                  <a:pt x="114" y="1588"/>
                </a:lnTo>
                <a:lnTo>
                  <a:pt x="137" y="1597"/>
                </a:lnTo>
                <a:lnTo>
                  <a:pt x="162" y="1607"/>
                </a:lnTo>
                <a:lnTo>
                  <a:pt x="189" y="1617"/>
                </a:lnTo>
                <a:lnTo>
                  <a:pt x="219" y="1626"/>
                </a:lnTo>
                <a:lnTo>
                  <a:pt x="251" y="1634"/>
                </a:lnTo>
                <a:lnTo>
                  <a:pt x="285" y="1642"/>
                </a:lnTo>
                <a:lnTo>
                  <a:pt x="321" y="1649"/>
                </a:lnTo>
                <a:lnTo>
                  <a:pt x="359" y="1654"/>
                </a:lnTo>
                <a:lnTo>
                  <a:pt x="397" y="1658"/>
                </a:lnTo>
                <a:lnTo>
                  <a:pt x="437" y="1659"/>
                </a:lnTo>
                <a:lnTo>
                  <a:pt x="437" y="1659"/>
                </a:lnTo>
                <a:lnTo>
                  <a:pt x="477" y="1658"/>
                </a:lnTo>
                <a:lnTo>
                  <a:pt x="516" y="1654"/>
                </a:lnTo>
                <a:lnTo>
                  <a:pt x="554" y="1649"/>
                </a:lnTo>
                <a:lnTo>
                  <a:pt x="590" y="1642"/>
                </a:lnTo>
                <a:lnTo>
                  <a:pt x="625" y="1634"/>
                </a:lnTo>
                <a:lnTo>
                  <a:pt x="657" y="1625"/>
                </a:lnTo>
                <a:lnTo>
                  <a:pt x="687" y="1616"/>
                </a:lnTo>
                <a:lnTo>
                  <a:pt x="715" y="1606"/>
                </a:lnTo>
                <a:lnTo>
                  <a:pt x="715" y="1606"/>
                </a:lnTo>
                <a:lnTo>
                  <a:pt x="699" y="1617"/>
                </a:lnTo>
                <a:lnTo>
                  <a:pt x="683" y="1628"/>
                </a:lnTo>
                <a:lnTo>
                  <a:pt x="667" y="1641"/>
                </a:lnTo>
                <a:lnTo>
                  <a:pt x="652" y="1656"/>
                </a:lnTo>
                <a:lnTo>
                  <a:pt x="652" y="1656"/>
                </a:lnTo>
                <a:lnTo>
                  <a:pt x="638" y="1670"/>
                </a:lnTo>
                <a:lnTo>
                  <a:pt x="626" y="1686"/>
                </a:lnTo>
                <a:lnTo>
                  <a:pt x="614" y="1700"/>
                </a:lnTo>
                <a:lnTo>
                  <a:pt x="603" y="1715"/>
                </a:lnTo>
                <a:lnTo>
                  <a:pt x="594" y="1730"/>
                </a:lnTo>
                <a:lnTo>
                  <a:pt x="586" y="1744"/>
                </a:lnTo>
                <a:lnTo>
                  <a:pt x="572" y="1772"/>
                </a:lnTo>
                <a:lnTo>
                  <a:pt x="562" y="1795"/>
                </a:lnTo>
                <a:lnTo>
                  <a:pt x="556" y="1814"/>
                </a:lnTo>
                <a:lnTo>
                  <a:pt x="551" y="1830"/>
                </a:lnTo>
                <a:lnTo>
                  <a:pt x="551" y="1830"/>
                </a:lnTo>
                <a:lnTo>
                  <a:pt x="567" y="1825"/>
                </a:lnTo>
                <a:lnTo>
                  <a:pt x="586" y="1818"/>
                </a:lnTo>
                <a:lnTo>
                  <a:pt x="609" y="1808"/>
                </a:lnTo>
                <a:lnTo>
                  <a:pt x="636" y="1794"/>
                </a:lnTo>
                <a:lnTo>
                  <a:pt x="651" y="1786"/>
                </a:lnTo>
                <a:lnTo>
                  <a:pt x="666" y="1777"/>
                </a:lnTo>
                <a:lnTo>
                  <a:pt x="680" y="1767"/>
                </a:lnTo>
                <a:lnTo>
                  <a:pt x="696" y="1755"/>
                </a:lnTo>
                <a:lnTo>
                  <a:pt x="710" y="1743"/>
                </a:lnTo>
                <a:lnTo>
                  <a:pt x="724" y="1730"/>
                </a:lnTo>
                <a:lnTo>
                  <a:pt x="724" y="1730"/>
                </a:lnTo>
                <a:lnTo>
                  <a:pt x="737" y="1716"/>
                </a:lnTo>
                <a:lnTo>
                  <a:pt x="748" y="1703"/>
                </a:lnTo>
                <a:lnTo>
                  <a:pt x="758" y="1690"/>
                </a:lnTo>
                <a:lnTo>
                  <a:pt x="768" y="1677"/>
                </a:lnTo>
                <a:lnTo>
                  <a:pt x="784" y="1651"/>
                </a:lnTo>
                <a:lnTo>
                  <a:pt x="797" y="1626"/>
                </a:lnTo>
                <a:lnTo>
                  <a:pt x="797" y="1849"/>
                </a:lnTo>
                <a:lnTo>
                  <a:pt x="854" y="1849"/>
                </a:lnTo>
                <a:lnTo>
                  <a:pt x="854" y="1626"/>
                </a:lnTo>
                <a:lnTo>
                  <a:pt x="854" y="1626"/>
                </a:lnTo>
                <a:lnTo>
                  <a:pt x="867" y="1651"/>
                </a:lnTo>
                <a:lnTo>
                  <a:pt x="884" y="1676"/>
                </a:lnTo>
                <a:lnTo>
                  <a:pt x="893" y="1690"/>
                </a:lnTo>
                <a:lnTo>
                  <a:pt x="903" y="1703"/>
                </a:lnTo>
                <a:lnTo>
                  <a:pt x="914" y="1716"/>
                </a:lnTo>
                <a:lnTo>
                  <a:pt x="927" y="1730"/>
                </a:lnTo>
                <a:lnTo>
                  <a:pt x="927" y="1730"/>
                </a:lnTo>
                <a:lnTo>
                  <a:pt x="941" y="1743"/>
                </a:lnTo>
                <a:lnTo>
                  <a:pt x="956" y="1755"/>
                </a:lnTo>
                <a:lnTo>
                  <a:pt x="971" y="1767"/>
                </a:lnTo>
                <a:lnTo>
                  <a:pt x="985" y="1777"/>
                </a:lnTo>
                <a:lnTo>
                  <a:pt x="1001" y="1786"/>
                </a:lnTo>
                <a:lnTo>
                  <a:pt x="1015" y="1794"/>
                </a:lnTo>
                <a:lnTo>
                  <a:pt x="1042" y="1808"/>
                </a:lnTo>
                <a:lnTo>
                  <a:pt x="1065" y="1818"/>
                </a:lnTo>
                <a:lnTo>
                  <a:pt x="1084" y="1825"/>
                </a:lnTo>
                <a:lnTo>
                  <a:pt x="1100" y="1830"/>
                </a:lnTo>
                <a:lnTo>
                  <a:pt x="1100" y="1830"/>
                </a:lnTo>
                <a:lnTo>
                  <a:pt x="1095" y="1814"/>
                </a:lnTo>
                <a:lnTo>
                  <a:pt x="1089" y="1795"/>
                </a:lnTo>
                <a:lnTo>
                  <a:pt x="1079" y="1772"/>
                </a:lnTo>
                <a:lnTo>
                  <a:pt x="1065" y="1744"/>
                </a:lnTo>
                <a:lnTo>
                  <a:pt x="1057" y="1730"/>
                </a:lnTo>
                <a:lnTo>
                  <a:pt x="1048" y="1715"/>
                </a:lnTo>
                <a:lnTo>
                  <a:pt x="1038" y="1700"/>
                </a:lnTo>
                <a:lnTo>
                  <a:pt x="1025" y="1686"/>
                </a:lnTo>
                <a:lnTo>
                  <a:pt x="1013" y="1670"/>
                </a:lnTo>
                <a:lnTo>
                  <a:pt x="1000" y="1656"/>
                </a:lnTo>
                <a:lnTo>
                  <a:pt x="1000" y="1656"/>
                </a:lnTo>
                <a:lnTo>
                  <a:pt x="984" y="1641"/>
                </a:lnTo>
                <a:lnTo>
                  <a:pt x="968" y="1628"/>
                </a:lnTo>
                <a:lnTo>
                  <a:pt x="952" y="1617"/>
                </a:lnTo>
                <a:lnTo>
                  <a:pt x="936" y="1606"/>
                </a:lnTo>
                <a:lnTo>
                  <a:pt x="936" y="1606"/>
                </a:lnTo>
                <a:lnTo>
                  <a:pt x="964" y="1616"/>
                </a:lnTo>
                <a:lnTo>
                  <a:pt x="995" y="1625"/>
                </a:lnTo>
                <a:lnTo>
                  <a:pt x="1026" y="1634"/>
                </a:lnTo>
                <a:lnTo>
                  <a:pt x="1061" y="1642"/>
                </a:lnTo>
                <a:lnTo>
                  <a:pt x="1097" y="1649"/>
                </a:lnTo>
                <a:lnTo>
                  <a:pt x="1135" y="1654"/>
                </a:lnTo>
                <a:lnTo>
                  <a:pt x="1174" y="1658"/>
                </a:lnTo>
                <a:lnTo>
                  <a:pt x="1214" y="1659"/>
                </a:lnTo>
                <a:lnTo>
                  <a:pt x="1214" y="1659"/>
                </a:lnTo>
                <a:lnTo>
                  <a:pt x="1254" y="1658"/>
                </a:lnTo>
                <a:lnTo>
                  <a:pt x="1293" y="1654"/>
                </a:lnTo>
                <a:lnTo>
                  <a:pt x="1330" y="1649"/>
                </a:lnTo>
                <a:lnTo>
                  <a:pt x="1366" y="1642"/>
                </a:lnTo>
                <a:lnTo>
                  <a:pt x="1400" y="1634"/>
                </a:lnTo>
                <a:lnTo>
                  <a:pt x="1432" y="1626"/>
                </a:lnTo>
                <a:lnTo>
                  <a:pt x="1462" y="1617"/>
                </a:lnTo>
                <a:lnTo>
                  <a:pt x="1490" y="1607"/>
                </a:lnTo>
                <a:lnTo>
                  <a:pt x="1514" y="1597"/>
                </a:lnTo>
                <a:lnTo>
                  <a:pt x="1537" y="1588"/>
                </a:lnTo>
                <a:lnTo>
                  <a:pt x="1573" y="1572"/>
                </a:lnTo>
                <a:lnTo>
                  <a:pt x="1595" y="1559"/>
                </a:lnTo>
                <a:lnTo>
                  <a:pt x="1603" y="1555"/>
                </a:lnTo>
                <a:lnTo>
                  <a:pt x="1603" y="1555"/>
                </a:lnTo>
                <a:lnTo>
                  <a:pt x="1595" y="1551"/>
                </a:lnTo>
                <a:lnTo>
                  <a:pt x="1573" y="1539"/>
                </a:lnTo>
                <a:lnTo>
                  <a:pt x="1537" y="1522"/>
                </a:lnTo>
                <a:lnTo>
                  <a:pt x="1514" y="1513"/>
                </a:lnTo>
                <a:lnTo>
                  <a:pt x="1490" y="1504"/>
                </a:lnTo>
                <a:lnTo>
                  <a:pt x="1462" y="1494"/>
                </a:lnTo>
                <a:lnTo>
                  <a:pt x="1432" y="1484"/>
                </a:lnTo>
                <a:lnTo>
                  <a:pt x="1400" y="1476"/>
                </a:lnTo>
                <a:lnTo>
                  <a:pt x="1366" y="1468"/>
                </a:lnTo>
                <a:lnTo>
                  <a:pt x="1330" y="1462"/>
                </a:lnTo>
                <a:lnTo>
                  <a:pt x="1293" y="1457"/>
                </a:lnTo>
                <a:lnTo>
                  <a:pt x="1254" y="1454"/>
                </a:lnTo>
                <a:lnTo>
                  <a:pt x="1214" y="1451"/>
                </a:lnTo>
                <a:lnTo>
                  <a:pt x="1214" y="1451"/>
                </a:lnTo>
                <a:lnTo>
                  <a:pt x="1190" y="1453"/>
                </a:lnTo>
                <a:lnTo>
                  <a:pt x="1165" y="1454"/>
                </a:lnTo>
                <a:lnTo>
                  <a:pt x="1141" y="1456"/>
                </a:lnTo>
                <a:lnTo>
                  <a:pt x="1118" y="1459"/>
                </a:lnTo>
                <a:lnTo>
                  <a:pt x="1094" y="1462"/>
                </a:lnTo>
                <a:lnTo>
                  <a:pt x="1073" y="1466"/>
                </a:lnTo>
                <a:lnTo>
                  <a:pt x="1029" y="1476"/>
                </a:lnTo>
                <a:lnTo>
                  <a:pt x="1029" y="1476"/>
                </a:lnTo>
                <a:close/>
                <a:moveTo>
                  <a:pt x="825" y="1566"/>
                </a:moveTo>
                <a:lnTo>
                  <a:pt x="449" y="1559"/>
                </a:lnTo>
                <a:lnTo>
                  <a:pt x="768" y="1517"/>
                </a:lnTo>
                <a:lnTo>
                  <a:pt x="511" y="1248"/>
                </a:lnTo>
                <a:lnTo>
                  <a:pt x="801" y="1482"/>
                </a:lnTo>
                <a:lnTo>
                  <a:pt x="826" y="1060"/>
                </a:lnTo>
                <a:lnTo>
                  <a:pt x="850" y="1482"/>
                </a:lnTo>
                <a:lnTo>
                  <a:pt x="1140" y="1248"/>
                </a:lnTo>
                <a:lnTo>
                  <a:pt x="884" y="1517"/>
                </a:lnTo>
                <a:lnTo>
                  <a:pt x="1202" y="1559"/>
                </a:lnTo>
                <a:lnTo>
                  <a:pt x="825" y="1566"/>
                </a:lnTo>
                <a:close/>
              </a:path>
            </a:pathLst>
          </a:custGeom>
          <a:solidFill>
            <a:srgbClr val="1864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5062091" y="1758299"/>
            <a:ext cx="529835" cy="385093"/>
            <a:chOff x="288925" y="3748043"/>
            <a:chExt cx="830263" cy="566738"/>
          </a:xfrm>
          <a:solidFill>
            <a:srgbClr val="186496"/>
          </a:solidFill>
        </p:grpSpPr>
        <p:sp>
          <p:nvSpPr>
            <p:cNvPr id="20" name="Freeform 409"/>
            <p:cNvSpPr>
              <a:spLocks noEditPoints="1"/>
            </p:cNvSpPr>
            <p:nvPr userDrawn="1"/>
          </p:nvSpPr>
          <p:spPr bwMode="auto">
            <a:xfrm>
              <a:off x="474663" y="3957593"/>
              <a:ext cx="185737" cy="134938"/>
            </a:xfrm>
            <a:custGeom>
              <a:avLst/>
              <a:gdLst>
                <a:gd name="T0" fmla="*/ 52 w 469"/>
                <a:gd name="T1" fmla="*/ 0 h 337"/>
                <a:gd name="T2" fmla="*/ 42 w 469"/>
                <a:gd name="T3" fmla="*/ 1 h 337"/>
                <a:gd name="T4" fmla="*/ 23 w 469"/>
                <a:gd name="T5" fmla="*/ 8 h 337"/>
                <a:gd name="T6" fmla="*/ 9 w 469"/>
                <a:gd name="T7" fmla="*/ 23 h 337"/>
                <a:gd name="T8" fmla="*/ 1 w 469"/>
                <a:gd name="T9" fmla="*/ 42 h 337"/>
                <a:gd name="T10" fmla="*/ 0 w 469"/>
                <a:gd name="T11" fmla="*/ 285 h 337"/>
                <a:gd name="T12" fmla="*/ 1 w 469"/>
                <a:gd name="T13" fmla="*/ 296 h 337"/>
                <a:gd name="T14" fmla="*/ 9 w 469"/>
                <a:gd name="T15" fmla="*/ 314 h 337"/>
                <a:gd name="T16" fmla="*/ 23 w 469"/>
                <a:gd name="T17" fmla="*/ 329 h 337"/>
                <a:gd name="T18" fmla="*/ 42 w 469"/>
                <a:gd name="T19" fmla="*/ 336 h 337"/>
                <a:gd name="T20" fmla="*/ 416 w 469"/>
                <a:gd name="T21" fmla="*/ 337 h 337"/>
                <a:gd name="T22" fmla="*/ 427 w 469"/>
                <a:gd name="T23" fmla="*/ 336 h 337"/>
                <a:gd name="T24" fmla="*/ 446 w 469"/>
                <a:gd name="T25" fmla="*/ 329 h 337"/>
                <a:gd name="T26" fmla="*/ 459 w 469"/>
                <a:gd name="T27" fmla="*/ 314 h 337"/>
                <a:gd name="T28" fmla="*/ 468 w 469"/>
                <a:gd name="T29" fmla="*/ 296 h 337"/>
                <a:gd name="T30" fmla="*/ 469 w 469"/>
                <a:gd name="T31" fmla="*/ 52 h 337"/>
                <a:gd name="T32" fmla="*/ 468 w 469"/>
                <a:gd name="T33" fmla="*/ 42 h 337"/>
                <a:gd name="T34" fmla="*/ 459 w 469"/>
                <a:gd name="T35" fmla="*/ 23 h 337"/>
                <a:gd name="T36" fmla="*/ 446 w 469"/>
                <a:gd name="T37" fmla="*/ 8 h 337"/>
                <a:gd name="T38" fmla="*/ 427 w 469"/>
                <a:gd name="T39" fmla="*/ 1 h 337"/>
                <a:gd name="T40" fmla="*/ 416 w 469"/>
                <a:gd name="T41" fmla="*/ 0 h 337"/>
                <a:gd name="T42" fmla="*/ 176 w 469"/>
                <a:gd name="T43" fmla="*/ 278 h 337"/>
                <a:gd name="T44" fmla="*/ 207 w 469"/>
                <a:gd name="T45" fmla="*/ 194 h 337"/>
                <a:gd name="T46" fmla="*/ 190 w 469"/>
                <a:gd name="T47" fmla="*/ 183 h 337"/>
                <a:gd name="T48" fmla="*/ 177 w 469"/>
                <a:gd name="T49" fmla="*/ 169 h 337"/>
                <a:gd name="T50" fmla="*/ 168 w 469"/>
                <a:gd name="T51" fmla="*/ 150 h 337"/>
                <a:gd name="T52" fmla="*/ 164 w 469"/>
                <a:gd name="T53" fmla="*/ 129 h 337"/>
                <a:gd name="T54" fmla="*/ 165 w 469"/>
                <a:gd name="T55" fmla="*/ 122 h 337"/>
                <a:gd name="T56" fmla="*/ 168 w 469"/>
                <a:gd name="T57" fmla="*/ 108 h 337"/>
                <a:gd name="T58" fmla="*/ 173 w 469"/>
                <a:gd name="T59" fmla="*/ 96 h 337"/>
                <a:gd name="T60" fmla="*/ 180 w 469"/>
                <a:gd name="T61" fmla="*/ 85 h 337"/>
                <a:gd name="T62" fmla="*/ 190 w 469"/>
                <a:gd name="T63" fmla="*/ 75 h 337"/>
                <a:gd name="T64" fmla="*/ 201 w 469"/>
                <a:gd name="T65" fmla="*/ 68 h 337"/>
                <a:gd name="T66" fmla="*/ 213 w 469"/>
                <a:gd name="T67" fmla="*/ 62 h 337"/>
                <a:gd name="T68" fmla="*/ 227 w 469"/>
                <a:gd name="T69" fmla="*/ 60 h 337"/>
                <a:gd name="T70" fmla="*/ 234 w 469"/>
                <a:gd name="T71" fmla="*/ 59 h 337"/>
                <a:gd name="T72" fmla="*/ 249 w 469"/>
                <a:gd name="T73" fmla="*/ 61 h 337"/>
                <a:gd name="T74" fmla="*/ 261 w 469"/>
                <a:gd name="T75" fmla="*/ 64 h 337"/>
                <a:gd name="T76" fmla="*/ 273 w 469"/>
                <a:gd name="T77" fmla="*/ 72 h 337"/>
                <a:gd name="T78" fmla="*/ 283 w 469"/>
                <a:gd name="T79" fmla="*/ 80 h 337"/>
                <a:gd name="T80" fmla="*/ 293 w 469"/>
                <a:gd name="T81" fmla="*/ 90 h 337"/>
                <a:gd name="T82" fmla="*/ 299 w 469"/>
                <a:gd name="T83" fmla="*/ 102 h 337"/>
                <a:gd name="T84" fmla="*/ 303 w 469"/>
                <a:gd name="T85" fmla="*/ 115 h 337"/>
                <a:gd name="T86" fmla="*/ 304 w 469"/>
                <a:gd name="T87" fmla="*/ 129 h 337"/>
                <a:gd name="T88" fmla="*/ 303 w 469"/>
                <a:gd name="T89" fmla="*/ 139 h 337"/>
                <a:gd name="T90" fmla="*/ 297 w 469"/>
                <a:gd name="T91" fmla="*/ 159 h 337"/>
                <a:gd name="T92" fmla="*/ 286 w 469"/>
                <a:gd name="T93" fmla="*/ 176 h 337"/>
                <a:gd name="T94" fmla="*/ 271 w 469"/>
                <a:gd name="T95" fmla="*/ 188 h 337"/>
                <a:gd name="T96" fmla="*/ 293 w 469"/>
                <a:gd name="T97" fmla="*/ 27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9" h="337">
                  <a:moveTo>
                    <a:pt x="416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3" y="8"/>
                  </a:lnTo>
                  <a:lnTo>
                    <a:pt x="16" y="14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96"/>
                  </a:lnTo>
                  <a:lnTo>
                    <a:pt x="4" y="306"/>
                  </a:lnTo>
                  <a:lnTo>
                    <a:pt x="9" y="314"/>
                  </a:lnTo>
                  <a:lnTo>
                    <a:pt x="16" y="322"/>
                  </a:lnTo>
                  <a:lnTo>
                    <a:pt x="23" y="329"/>
                  </a:lnTo>
                  <a:lnTo>
                    <a:pt x="32" y="333"/>
                  </a:lnTo>
                  <a:lnTo>
                    <a:pt x="42" y="336"/>
                  </a:lnTo>
                  <a:lnTo>
                    <a:pt x="52" y="337"/>
                  </a:lnTo>
                  <a:lnTo>
                    <a:pt x="416" y="337"/>
                  </a:lnTo>
                  <a:lnTo>
                    <a:pt x="416" y="337"/>
                  </a:lnTo>
                  <a:lnTo>
                    <a:pt x="427" y="336"/>
                  </a:lnTo>
                  <a:lnTo>
                    <a:pt x="436" y="333"/>
                  </a:lnTo>
                  <a:lnTo>
                    <a:pt x="446" y="329"/>
                  </a:lnTo>
                  <a:lnTo>
                    <a:pt x="453" y="322"/>
                  </a:lnTo>
                  <a:lnTo>
                    <a:pt x="459" y="314"/>
                  </a:lnTo>
                  <a:lnTo>
                    <a:pt x="464" y="306"/>
                  </a:lnTo>
                  <a:lnTo>
                    <a:pt x="468" y="296"/>
                  </a:lnTo>
                  <a:lnTo>
                    <a:pt x="469" y="285"/>
                  </a:lnTo>
                  <a:lnTo>
                    <a:pt x="469" y="52"/>
                  </a:lnTo>
                  <a:lnTo>
                    <a:pt x="469" y="52"/>
                  </a:lnTo>
                  <a:lnTo>
                    <a:pt x="468" y="42"/>
                  </a:lnTo>
                  <a:lnTo>
                    <a:pt x="464" y="31"/>
                  </a:lnTo>
                  <a:lnTo>
                    <a:pt x="459" y="23"/>
                  </a:lnTo>
                  <a:lnTo>
                    <a:pt x="453" y="14"/>
                  </a:lnTo>
                  <a:lnTo>
                    <a:pt x="446" y="8"/>
                  </a:lnTo>
                  <a:lnTo>
                    <a:pt x="436" y="4"/>
                  </a:lnTo>
                  <a:lnTo>
                    <a:pt x="427" y="1"/>
                  </a:lnTo>
                  <a:lnTo>
                    <a:pt x="416" y="0"/>
                  </a:lnTo>
                  <a:lnTo>
                    <a:pt x="416" y="0"/>
                  </a:lnTo>
                  <a:close/>
                  <a:moveTo>
                    <a:pt x="293" y="278"/>
                  </a:moveTo>
                  <a:lnTo>
                    <a:pt x="176" y="278"/>
                  </a:lnTo>
                  <a:lnTo>
                    <a:pt x="207" y="194"/>
                  </a:lnTo>
                  <a:lnTo>
                    <a:pt x="207" y="194"/>
                  </a:lnTo>
                  <a:lnTo>
                    <a:pt x="198" y="188"/>
                  </a:lnTo>
                  <a:lnTo>
                    <a:pt x="190" y="183"/>
                  </a:lnTo>
                  <a:lnTo>
                    <a:pt x="183" y="176"/>
                  </a:lnTo>
                  <a:lnTo>
                    <a:pt x="177" y="169"/>
                  </a:lnTo>
                  <a:lnTo>
                    <a:pt x="172" y="159"/>
                  </a:lnTo>
                  <a:lnTo>
                    <a:pt x="168" y="150"/>
                  </a:lnTo>
                  <a:lnTo>
                    <a:pt x="165" y="139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65" y="122"/>
                  </a:lnTo>
                  <a:lnTo>
                    <a:pt x="167" y="115"/>
                  </a:lnTo>
                  <a:lnTo>
                    <a:pt x="168" y="108"/>
                  </a:lnTo>
                  <a:lnTo>
                    <a:pt x="170" y="102"/>
                  </a:lnTo>
                  <a:lnTo>
                    <a:pt x="173" y="96"/>
                  </a:lnTo>
                  <a:lnTo>
                    <a:pt x="177" y="90"/>
                  </a:lnTo>
                  <a:lnTo>
                    <a:pt x="180" y="85"/>
                  </a:lnTo>
                  <a:lnTo>
                    <a:pt x="185" y="80"/>
                  </a:lnTo>
                  <a:lnTo>
                    <a:pt x="190" y="75"/>
                  </a:lnTo>
                  <a:lnTo>
                    <a:pt x="196" y="72"/>
                  </a:lnTo>
                  <a:lnTo>
                    <a:pt x="201" y="68"/>
                  </a:lnTo>
                  <a:lnTo>
                    <a:pt x="207" y="64"/>
                  </a:lnTo>
                  <a:lnTo>
                    <a:pt x="213" y="62"/>
                  </a:lnTo>
                  <a:lnTo>
                    <a:pt x="221" y="61"/>
                  </a:lnTo>
                  <a:lnTo>
                    <a:pt x="227" y="60"/>
                  </a:lnTo>
                  <a:lnTo>
                    <a:pt x="234" y="59"/>
                  </a:lnTo>
                  <a:lnTo>
                    <a:pt x="234" y="59"/>
                  </a:lnTo>
                  <a:lnTo>
                    <a:pt x="242" y="60"/>
                  </a:lnTo>
                  <a:lnTo>
                    <a:pt x="249" y="61"/>
                  </a:lnTo>
                  <a:lnTo>
                    <a:pt x="255" y="62"/>
                  </a:lnTo>
                  <a:lnTo>
                    <a:pt x="261" y="64"/>
                  </a:lnTo>
                  <a:lnTo>
                    <a:pt x="268" y="68"/>
                  </a:lnTo>
                  <a:lnTo>
                    <a:pt x="273" y="72"/>
                  </a:lnTo>
                  <a:lnTo>
                    <a:pt x="279" y="75"/>
                  </a:lnTo>
                  <a:lnTo>
                    <a:pt x="283" y="80"/>
                  </a:lnTo>
                  <a:lnTo>
                    <a:pt x="288" y="85"/>
                  </a:lnTo>
                  <a:lnTo>
                    <a:pt x="293" y="90"/>
                  </a:lnTo>
                  <a:lnTo>
                    <a:pt x="296" y="96"/>
                  </a:lnTo>
                  <a:lnTo>
                    <a:pt x="299" y="102"/>
                  </a:lnTo>
                  <a:lnTo>
                    <a:pt x="301" y="108"/>
                  </a:lnTo>
                  <a:lnTo>
                    <a:pt x="303" y="115"/>
                  </a:lnTo>
                  <a:lnTo>
                    <a:pt x="304" y="122"/>
                  </a:lnTo>
                  <a:lnTo>
                    <a:pt x="304" y="129"/>
                  </a:lnTo>
                  <a:lnTo>
                    <a:pt x="304" y="129"/>
                  </a:lnTo>
                  <a:lnTo>
                    <a:pt x="303" y="139"/>
                  </a:lnTo>
                  <a:lnTo>
                    <a:pt x="301" y="150"/>
                  </a:lnTo>
                  <a:lnTo>
                    <a:pt x="297" y="159"/>
                  </a:lnTo>
                  <a:lnTo>
                    <a:pt x="292" y="169"/>
                  </a:lnTo>
                  <a:lnTo>
                    <a:pt x="286" y="176"/>
                  </a:lnTo>
                  <a:lnTo>
                    <a:pt x="279" y="183"/>
                  </a:lnTo>
                  <a:lnTo>
                    <a:pt x="271" y="188"/>
                  </a:lnTo>
                  <a:lnTo>
                    <a:pt x="261" y="194"/>
                  </a:lnTo>
                  <a:lnTo>
                    <a:pt x="293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410"/>
            <p:cNvSpPr>
              <a:spLocks/>
            </p:cNvSpPr>
            <p:nvPr userDrawn="1"/>
          </p:nvSpPr>
          <p:spPr bwMode="auto">
            <a:xfrm>
              <a:off x="495300" y="3854406"/>
              <a:ext cx="146050" cy="131763"/>
            </a:xfrm>
            <a:custGeom>
              <a:avLst/>
              <a:gdLst>
                <a:gd name="T0" fmla="*/ 294 w 367"/>
                <a:gd name="T1" fmla="*/ 334 h 334"/>
                <a:gd name="T2" fmla="*/ 294 w 367"/>
                <a:gd name="T3" fmla="*/ 184 h 334"/>
                <a:gd name="T4" fmla="*/ 292 w 367"/>
                <a:gd name="T5" fmla="*/ 162 h 334"/>
                <a:gd name="T6" fmla="*/ 284 w 367"/>
                <a:gd name="T7" fmla="*/ 141 h 334"/>
                <a:gd name="T8" fmla="*/ 275 w 367"/>
                <a:gd name="T9" fmla="*/ 122 h 334"/>
                <a:gd name="T10" fmla="*/ 261 w 367"/>
                <a:gd name="T11" fmla="*/ 106 h 334"/>
                <a:gd name="T12" fmla="*/ 245 w 367"/>
                <a:gd name="T13" fmla="*/ 92 h 334"/>
                <a:gd name="T14" fmla="*/ 226 w 367"/>
                <a:gd name="T15" fmla="*/ 82 h 334"/>
                <a:gd name="T16" fmla="*/ 205 w 367"/>
                <a:gd name="T17" fmla="*/ 75 h 334"/>
                <a:gd name="T18" fmla="*/ 183 w 367"/>
                <a:gd name="T19" fmla="*/ 73 h 334"/>
                <a:gd name="T20" fmla="*/ 172 w 367"/>
                <a:gd name="T21" fmla="*/ 74 h 334"/>
                <a:gd name="T22" fmla="*/ 151 w 367"/>
                <a:gd name="T23" fmla="*/ 78 h 334"/>
                <a:gd name="T24" fmla="*/ 131 w 367"/>
                <a:gd name="T25" fmla="*/ 87 h 334"/>
                <a:gd name="T26" fmla="*/ 113 w 367"/>
                <a:gd name="T27" fmla="*/ 98 h 334"/>
                <a:gd name="T28" fmla="*/ 99 w 367"/>
                <a:gd name="T29" fmla="*/ 114 h 334"/>
                <a:gd name="T30" fmla="*/ 86 w 367"/>
                <a:gd name="T31" fmla="*/ 131 h 334"/>
                <a:gd name="T32" fmla="*/ 78 w 367"/>
                <a:gd name="T33" fmla="*/ 150 h 334"/>
                <a:gd name="T34" fmla="*/ 74 w 367"/>
                <a:gd name="T35" fmla="*/ 172 h 334"/>
                <a:gd name="T36" fmla="*/ 73 w 367"/>
                <a:gd name="T37" fmla="*/ 334 h 334"/>
                <a:gd name="T38" fmla="*/ 0 w 367"/>
                <a:gd name="T39" fmla="*/ 184 h 334"/>
                <a:gd name="T40" fmla="*/ 1 w 367"/>
                <a:gd name="T41" fmla="*/ 165 h 334"/>
                <a:gd name="T42" fmla="*/ 8 w 367"/>
                <a:gd name="T43" fmla="*/ 129 h 334"/>
                <a:gd name="T44" fmla="*/ 23 w 367"/>
                <a:gd name="T45" fmla="*/ 96 h 334"/>
                <a:gd name="T46" fmla="*/ 42 w 367"/>
                <a:gd name="T47" fmla="*/ 67 h 334"/>
                <a:gd name="T48" fmla="*/ 67 w 367"/>
                <a:gd name="T49" fmla="*/ 42 h 334"/>
                <a:gd name="T50" fmla="*/ 96 w 367"/>
                <a:gd name="T51" fmla="*/ 22 h 334"/>
                <a:gd name="T52" fmla="*/ 129 w 367"/>
                <a:gd name="T53" fmla="*/ 9 h 334"/>
                <a:gd name="T54" fmla="*/ 164 w 367"/>
                <a:gd name="T55" fmla="*/ 1 h 334"/>
                <a:gd name="T56" fmla="*/ 183 w 367"/>
                <a:gd name="T57" fmla="*/ 0 h 334"/>
                <a:gd name="T58" fmla="*/ 220 w 367"/>
                <a:gd name="T59" fmla="*/ 4 h 334"/>
                <a:gd name="T60" fmla="*/ 254 w 367"/>
                <a:gd name="T61" fmla="*/ 15 h 334"/>
                <a:gd name="T62" fmla="*/ 285 w 367"/>
                <a:gd name="T63" fmla="*/ 32 h 334"/>
                <a:gd name="T64" fmla="*/ 312 w 367"/>
                <a:gd name="T65" fmla="*/ 54 h 334"/>
                <a:gd name="T66" fmla="*/ 335 w 367"/>
                <a:gd name="T67" fmla="*/ 82 h 334"/>
                <a:gd name="T68" fmla="*/ 352 w 367"/>
                <a:gd name="T69" fmla="*/ 112 h 334"/>
                <a:gd name="T70" fmla="*/ 362 w 367"/>
                <a:gd name="T71" fmla="*/ 146 h 334"/>
                <a:gd name="T72" fmla="*/ 367 w 367"/>
                <a:gd name="T73" fmla="*/ 18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" h="334">
                  <a:moveTo>
                    <a:pt x="367" y="334"/>
                  </a:moveTo>
                  <a:lnTo>
                    <a:pt x="294" y="33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3" y="172"/>
                  </a:lnTo>
                  <a:lnTo>
                    <a:pt x="292" y="162"/>
                  </a:lnTo>
                  <a:lnTo>
                    <a:pt x="288" y="150"/>
                  </a:lnTo>
                  <a:lnTo>
                    <a:pt x="284" y="141"/>
                  </a:lnTo>
                  <a:lnTo>
                    <a:pt x="280" y="131"/>
                  </a:lnTo>
                  <a:lnTo>
                    <a:pt x="275" y="122"/>
                  </a:lnTo>
                  <a:lnTo>
                    <a:pt x="269" y="114"/>
                  </a:lnTo>
                  <a:lnTo>
                    <a:pt x="261" y="106"/>
                  </a:lnTo>
                  <a:lnTo>
                    <a:pt x="253" y="98"/>
                  </a:lnTo>
                  <a:lnTo>
                    <a:pt x="245" y="92"/>
                  </a:lnTo>
                  <a:lnTo>
                    <a:pt x="235" y="87"/>
                  </a:lnTo>
                  <a:lnTo>
                    <a:pt x="226" y="82"/>
                  </a:lnTo>
                  <a:lnTo>
                    <a:pt x="216" y="78"/>
                  </a:lnTo>
                  <a:lnTo>
                    <a:pt x="205" y="75"/>
                  </a:lnTo>
                  <a:lnTo>
                    <a:pt x="195" y="74"/>
                  </a:lnTo>
                  <a:lnTo>
                    <a:pt x="183" y="73"/>
                  </a:lnTo>
                  <a:lnTo>
                    <a:pt x="183" y="73"/>
                  </a:lnTo>
                  <a:lnTo>
                    <a:pt x="172" y="74"/>
                  </a:lnTo>
                  <a:lnTo>
                    <a:pt x="161" y="75"/>
                  </a:lnTo>
                  <a:lnTo>
                    <a:pt x="151" y="78"/>
                  </a:lnTo>
                  <a:lnTo>
                    <a:pt x="141" y="82"/>
                  </a:lnTo>
                  <a:lnTo>
                    <a:pt x="131" y="87"/>
                  </a:lnTo>
                  <a:lnTo>
                    <a:pt x="122" y="92"/>
                  </a:lnTo>
                  <a:lnTo>
                    <a:pt x="113" y="98"/>
                  </a:lnTo>
                  <a:lnTo>
                    <a:pt x="105" y="106"/>
                  </a:lnTo>
                  <a:lnTo>
                    <a:pt x="99" y="114"/>
                  </a:lnTo>
                  <a:lnTo>
                    <a:pt x="92" y="122"/>
                  </a:lnTo>
                  <a:lnTo>
                    <a:pt x="86" y="131"/>
                  </a:lnTo>
                  <a:lnTo>
                    <a:pt x="82" y="141"/>
                  </a:lnTo>
                  <a:lnTo>
                    <a:pt x="78" y="150"/>
                  </a:lnTo>
                  <a:lnTo>
                    <a:pt x="76" y="162"/>
                  </a:lnTo>
                  <a:lnTo>
                    <a:pt x="74" y="172"/>
                  </a:lnTo>
                  <a:lnTo>
                    <a:pt x="73" y="184"/>
                  </a:lnTo>
                  <a:lnTo>
                    <a:pt x="73" y="334"/>
                  </a:lnTo>
                  <a:lnTo>
                    <a:pt x="0" y="33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1" y="165"/>
                  </a:lnTo>
                  <a:lnTo>
                    <a:pt x="4" y="146"/>
                  </a:lnTo>
                  <a:lnTo>
                    <a:pt x="8" y="129"/>
                  </a:lnTo>
                  <a:lnTo>
                    <a:pt x="14" y="112"/>
                  </a:lnTo>
                  <a:lnTo>
                    <a:pt x="23" y="96"/>
                  </a:lnTo>
                  <a:lnTo>
                    <a:pt x="31" y="82"/>
                  </a:lnTo>
                  <a:lnTo>
                    <a:pt x="42" y="67"/>
                  </a:lnTo>
                  <a:lnTo>
                    <a:pt x="54" y="54"/>
                  </a:lnTo>
                  <a:lnTo>
                    <a:pt x="67" y="42"/>
                  </a:lnTo>
                  <a:lnTo>
                    <a:pt x="81" y="32"/>
                  </a:lnTo>
                  <a:lnTo>
                    <a:pt x="96" y="22"/>
                  </a:lnTo>
                  <a:lnTo>
                    <a:pt x="112" y="15"/>
                  </a:lnTo>
                  <a:lnTo>
                    <a:pt x="129" y="9"/>
                  </a:lnTo>
                  <a:lnTo>
                    <a:pt x="147" y="4"/>
                  </a:lnTo>
                  <a:lnTo>
                    <a:pt x="164" y="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202" y="1"/>
                  </a:lnTo>
                  <a:lnTo>
                    <a:pt x="220" y="4"/>
                  </a:lnTo>
                  <a:lnTo>
                    <a:pt x="237" y="9"/>
                  </a:lnTo>
                  <a:lnTo>
                    <a:pt x="254" y="15"/>
                  </a:lnTo>
                  <a:lnTo>
                    <a:pt x="271" y="22"/>
                  </a:lnTo>
                  <a:lnTo>
                    <a:pt x="285" y="32"/>
                  </a:lnTo>
                  <a:lnTo>
                    <a:pt x="300" y="42"/>
                  </a:lnTo>
                  <a:lnTo>
                    <a:pt x="312" y="54"/>
                  </a:lnTo>
                  <a:lnTo>
                    <a:pt x="325" y="67"/>
                  </a:lnTo>
                  <a:lnTo>
                    <a:pt x="335" y="82"/>
                  </a:lnTo>
                  <a:lnTo>
                    <a:pt x="345" y="96"/>
                  </a:lnTo>
                  <a:lnTo>
                    <a:pt x="352" y="112"/>
                  </a:lnTo>
                  <a:lnTo>
                    <a:pt x="358" y="129"/>
                  </a:lnTo>
                  <a:lnTo>
                    <a:pt x="362" y="146"/>
                  </a:lnTo>
                  <a:lnTo>
                    <a:pt x="365" y="165"/>
                  </a:lnTo>
                  <a:lnTo>
                    <a:pt x="367" y="184"/>
                  </a:lnTo>
                  <a:lnTo>
                    <a:pt x="367" y="3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411"/>
            <p:cNvSpPr>
              <a:spLocks noEditPoints="1"/>
            </p:cNvSpPr>
            <p:nvPr userDrawn="1"/>
          </p:nvSpPr>
          <p:spPr bwMode="auto">
            <a:xfrm>
              <a:off x="893763" y="3748043"/>
              <a:ext cx="225425" cy="565150"/>
            </a:xfrm>
            <a:custGeom>
              <a:avLst/>
              <a:gdLst>
                <a:gd name="T0" fmla="*/ 118 w 570"/>
                <a:gd name="T1" fmla="*/ 0 h 1424"/>
                <a:gd name="T2" fmla="*/ 69 w 570"/>
                <a:gd name="T3" fmla="*/ 15 h 1424"/>
                <a:gd name="T4" fmla="*/ 30 w 570"/>
                <a:gd name="T5" fmla="*/ 46 h 1424"/>
                <a:gd name="T6" fmla="*/ 6 w 570"/>
                <a:gd name="T7" fmla="*/ 91 h 1424"/>
                <a:gd name="T8" fmla="*/ 0 w 570"/>
                <a:gd name="T9" fmla="*/ 1293 h 1424"/>
                <a:gd name="T10" fmla="*/ 6 w 570"/>
                <a:gd name="T11" fmla="*/ 1332 h 1424"/>
                <a:gd name="T12" fmla="*/ 30 w 570"/>
                <a:gd name="T13" fmla="*/ 1377 h 1424"/>
                <a:gd name="T14" fmla="*/ 69 w 570"/>
                <a:gd name="T15" fmla="*/ 1408 h 1424"/>
                <a:gd name="T16" fmla="*/ 118 w 570"/>
                <a:gd name="T17" fmla="*/ 1424 h 1424"/>
                <a:gd name="T18" fmla="*/ 452 w 570"/>
                <a:gd name="T19" fmla="*/ 1424 h 1424"/>
                <a:gd name="T20" fmla="*/ 501 w 570"/>
                <a:gd name="T21" fmla="*/ 1408 h 1424"/>
                <a:gd name="T22" fmla="*/ 539 w 570"/>
                <a:gd name="T23" fmla="*/ 1377 h 1424"/>
                <a:gd name="T24" fmla="*/ 563 w 570"/>
                <a:gd name="T25" fmla="*/ 1332 h 1424"/>
                <a:gd name="T26" fmla="*/ 570 w 570"/>
                <a:gd name="T27" fmla="*/ 130 h 1424"/>
                <a:gd name="T28" fmla="*/ 563 w 570"/>
                <a:gd name="T29" fmla="*/ 91 h 1424"/>
                <a:gd name="T30" fmla="*/ 539 w 570"/>
                <a:gd name="T31" fmla="*/ 46 h 1424"/>
                <a:gd name="T32" fmla="*/ 501 w 570"/>
                <a:gd name="T33" fmla="*/ 15 h 1424"/>
                <a:gd name="T34" fmla="*/ 452 w 570"/>
                <a:gd name="T35" fmla="*/ 0 h 1424"/>
                <a:gd name="T36" fmla="*/ 284 w 570"/>
                <a:gd name="T37" fmla="*/ 1228 h 1424"/>
                <a:gd name="T38" fmla="*/ 255 w 570"/>
                <a:gd name="T39" fmla="*/ 1222 h 1424"/>
                <a:gd name="T40" fmla="*/ 230 w 570"/>
                <a:gd name="T41" fmla="*/ 1206 h 1424"/>
                <a:gd name="T42" fmla="*/ 215 w 570"/>
                <a:gd name="T43" fmla="*/ 1181 h 1424"/>
                <a:gd name="T44" fmla="*/ 208 w 570"/>
                <a:gd name="T45" fmla="*/ 1152 h 1424"/>
                <a:gd name="T46" fmla="*/ 211 w 570"/>
                <a:gd name="T47" fmla="*/ 1129 h 1424"/>
                <a:gd name="T48" fmla="*/ 226 w 570"/>
                <a:gd name="T49" fmla="*/ 1103 h 1424"/>
                <a:gd name="T50" fmla="*/ 248 w 570"/>
                <a:gd name="T51" fmla="*/ 1084 h 1424"/>
                <a:gd name="T52" fmla="*/ 277 w 570"/>
                <a:gd name="T53" fmla="*/ 1075 h 1424"/>
                <a:gd name="T54" fmla="*/ 300 w 570"/>
                <a:gd name="T55" fmla="*/ 1076 h 1424"/>
                <a:gd name="T56" fmla="*/ 328 w 570"/>
                <a:gd name="T57" fmla="*/ 1088 h 1424"/>
                <a:gd name="T58" fmla="*/ 348 w 570"/>
                <a:gd name="T59" fmla="*/ 1108 h 1424"/>
                <a:gd name="T60" fmla="*/ 359 w 570"/>
                <a:gd name="T61" fmla="*/ 1136 h 1424"/>
                <a:gd name="T62" fmla="*/ 361 w 570"/>
                <a:gd name="T63" fmla="*/ 1159 h 1424"/>
                <a:gd name="T64" fmla="*/ 352 w 570"/>
                <a:gd name="T65" fmla="*/ 1188 h 1424"/>
                <a:gd name="T66" fmla="*/ 333 w 570"/>
                <a:gd name="T67" fmla="*/ 1210 h 1424"/>
                <a:gd name="T68" fmla="*/ 307 w 570"/>
                <a:gd name="T69" fmla="*/ 1225 h 1424"/>
                <a:gd name="T70" fmla="*/ 284 w 570"/>
                <a:gd name="T71" fmla="*/ 1228 h 1424"/>
                <a:gd name="T72" fmla="*/ 194 w 570"/>
                <a:gd name="T73" fmla="*/ 459 h 1424"/>
                <a:gd name="T74" fmla="*/ 162 w 570"/>
                <a:gd name="T75" fmla="*/ 437 h 1424"/>
                <a:gd name="T76" fmla="*/ 153 w 570"/>
                <a:gd name="T77" fmla="*/ 409 h 1424"/>
                <a:gd name="T78" fmla="*/ 168 w 570"/>
                <a:gd name="T79" fmla="*/ 372 h 1424"/>
                <a:gd name="T80" fmla="*/ 204 w 570"/>
                <a:gd name="T81" fmla="*/ 358 h 1424"/>
                <a:gd name="T82" fmla="*/ 385 w 570"/>
                <a:gd name="T83" fmla="*/ 362 h 1424"/>
                <a:gd name="T84" fmla="*/ 412 w 570"/>
                <a:gd name="T85" fmla="*/ 389 h 1424"/>
                <a:gd name="T86" fmla="*/ 416 w 570"/>
                <a:gd name="T87" fmla="*/ 419 h 1424"/>
                <a:gd name="T88" fmla="*/ 394 w 570"/>
                <a:gd name="T89" fmla="*/ 452 h 1424"/>
                <a:gd name="T90" fmla="*/ 366 w 570"/>
                <a:gd name="T91" fmla="*/ 460 h 1424"/>
                <a:gd name="T92" fmla="*/ 194 w 570"/>
                <a:gd name="T93" fmla="*/ 254 h 1424"/>
                <a:gd name="T94" fmla="*/ 162 w 570"/>
                <a:gd name="T95" fmla="*/ 232 h 1424"/>
                <a:gd name="T96" fmla="*/ 153 w 570"/>
                <a:gd name="T97" fmla="*/ 204 h 1424"/>
                <a:gd name="T98" fmla="*/ 168 w 570"/>
                <a:gd name="T99" fmla="*/ 167 h 1424"/>
                <a:gd name="T100" fmla="*/ 204 w 570"/>
                <a:gd name="T101" fmla="*/ 153 h 1424"/>
                <a:gd name="T102" fmla="*/ 385 w 570"/>
                <a:gd name="T103" fmla="*/ 156 h 1424"/>
                <a:gd name="T104" fmla="*/ 412 w 570"/>
                <a:gd name="T105" fmla="*/ 184 h 1424"/>
                <a:gd name="T106" fmla="*/ 416 w 570"/>
                <a:gd name="T107" fmla="*/ 214 h 1424"/>
                <a:gd name="T108" fmla="*/ 394 w 570"/>
                <a:gd name="T109" fmla="*/ 245 h 1424"/>
                <a:gd name="T110" fmla="*/ 366 w 570"/>
                <a:gd name="T111" fmla="*/ 255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0" h="1424">
                  <a:moveTo>
                    <a:pt x="438" y="0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4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9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9" y="37"/>
                  </a:lnTo>
                  <a:lnTo>
                    <a:pt x="30" y="46"/>
                  </a:lnTo>
                  <a:lnTo>
                    <a:pt x="22" y="57"/>
                  </a:lnTo>
                  <a:lnTo>
                    <a:pt x="16" y="67"/>
                  </a:lnTo>
                  <a:lnTo>
                    <a:pt x="10" y="79"/>
                  </a:lnTo>
                  <a:lnTo>
                    <a:pt x="6" y="91"/>
                  </a:lnTo>
                  <a:lnTo>
                    <a:pt x="2" y="104"/>
                  </a:lnTo>
                  <a:lnTo>
                    <a:pt x="1" y="116"/>
                  </a:lnTo>
                  <a:lnTo>
                    <a:pt x="0" y="130"/>
                  </a:lnTo>
                  <a:lnTo>
                    <a:pt x="0" y="1293"/>
                  </a:lnTo>
                  <a:lnTo>
                    <a:pt x="0" y="1293"/>
                  </a:lnTo>
                  <a:lnTo>
                    <a:pt x="1" y="1306"/>
                  </a:lnTo>
                  <a:lnTo>
                    <a:pt x="2" y="1319"/>
                  </a:lnTo>
                  <a:lnTo>
                    <a:pt x="6" y="1332"/>
                  </a:lnTo>
                  <a:lnTo>
                    <a:pt x="10" y="1344"/>
                  </a:lnTo>
                  <a:lnTo>
                    <a:pt x="16" y="1355"/>
                  </a:lnTo>
                  <a:lnTo>
                    <a:pt x="22" y="1366"/>
                  </a:lnTo>
                  <a:lnTo>
                    <a:pt x="30" y="1377"/>
                  </a:lnTo>
                  <a:lnTo>
                    <a:pt x="39" y="1385"/>
                  </a:lnTo>
                  <a:lnTo>
                    <a:pt x="48" y="1394"/>
                  </a:lnTo>
                  <a:lnTo>
                    <a:pt x="57" y="1402"/>
                  </a:lnTo>
                  <a:lnTo>
                    <a:pt x="69" y="1408"/>
                  </a:lnTo>
                  <a:lnTo>
                    <a:pt x="80" y="1413"/>
                  </a:lnTo>
                  <a:lnTo>
                    <a:pt x="92" y="1418"/>
                  </a:lnTo>
                  <a:lnTo>
                    <a:pt x="104" y="1422"/>
                  </a:lnTo>
                  <a:lnTo>
                    <a:pt x="118" y="1424"/>
                  </a:lnTo>
                  <a:lnTo>
                    <a:pt x="131" y="1424"/>
                  </a:lnTo>
                  <a:lnTo>
                    <a:pt x="438" y="1424"/>
                  </a:lnTo>
                  <a:lnTo>
                    <a:pt x="438" y="1424"/>
                  </a:lnTo>
                  <a:lnTo>
                    <a:pt x="452" y="1424"/>
                  </a:lnTo>
                  <a:lnTo>
                    <a:pt x="464" y="1422"/>
                  </a:lnTo>
                  <a:lnTo>
                    <a:pt x="478" y="1418"/>
                  </a:lnTo>
                  <a:lnTo>
                    <a:pt x="489" y="1413"/>
                  </a:lnTo>
                  <a:lnTo>
                    <a:pt x="501" y="1408"/>
                  </a:lnTo>
                  <a:lnTo>
                    <a:pt x="511" y="1402"/>
                  </a:lnTo>
                  <a:lnTo>
                    <a:pt x="522" y="1394"/>
                  </a:lnTo>
                  <a:lnTo>
                    <a:pt x="531" y="1385"/>
                  </a:lnTo>
                  <a:lnTo>
                    <a:pt x="539" y="1377"/>
                  </a:lnTo>
                  <a:lnTo>
                    <a:pt x="547" y="1366"/>
                  </a:lnTo>
                  <a:lnTo>
                    <a:pt x="554" y="1355"/>
                  </a:lnTo>
                  <a:lnTo>
                    <a:pt x="559" y="1344"/>
                  </a:lnTo>
                  <a:lnTo>
                    <a:pt x="563" y="1332"/>
                  </a:lnTo>
                  <a:lnTo>
                    <a:pt x="567" y="1319"/>
                  </a:lnTo>
                  <a:lnTo>
                    <a:pt x="569" y="1306"/>
                  </a:lnTo>
                  <a:lnTo>
                    <a:pt x="570" y="1293"/>
                  </a:lnTo>
                  <a:lnTo>
                    <a:pt x="570" y="130"/>
                  </a:lnTo>
                  <a:lnTo>
                    <a:pt x="570" y="130"/>
                  </a:lnTo>
                  <a:lnTo>
                    <a:pt x="569" y="116"/>
                  </a:lnTo>
                  <a:lnTo>
                    <a:pt x="567" y="104"/>
                  </a:lnTo>
                  <a:lnTo>
                    <a:pt x="563" y="91"/>
                  </a:lnTo>
                  <a:lnTo>
                    <a:pt x="559" y="79"/>
                  </a:lnTo>
                  <a:lnTo>
                    <a:pt x="554" y="67"/>
                  </a:lnTo>
                  <a:lnTo>
                    <a:pt x="547" y="57"/>
                  </a:lnTo>
                  <a:lnTo>
                    <a:pt x="539" y="46"/>
                  </a:lnTo>
                  <a:lnTo>
                    <a:pt x="531" y="37"/>
                  </a:lnTo>
                  <a:lnTo>
                    <a:pt x="522" y="29"/>
                  </a:lnTo>
                  <a:lnTo>
                    <a:pt x="511" y="21"/>
                  </a:lnTo>
                  <a:lnTo>
                    <a:pt x="501" y="15"/>
                  </a:lnTo>
                  <a:lnTo>
                    <a:pt x="489" y="9"/>
                  </a:lnTo>
                  <a:lnTo>
                    <a:pt x="478" y="5"/>
                  </a:lnTo>
                  <a:lnTo>
                    <a:pt x="464" y="2"/>
                  </a:lnTo>
                  <a:lnTo>
                    <a:pt x="452" y="0"/>
                  </a:lnTo>
                  <a:lnTo>
                    <a:pt x="438" y="0"/>
                  </a:lnTo>
                  <a:lnTo>
                    <a:pt x="438" y="0"/>
                  </a:lnTo>
                  <a:close/>
                  <a:moveTo>
                    <a:pt x="284" y="1228"/>
                  </a:moveTo>
                  <a:lnTo>
                    <a:pt x="284" y="1228"/>
                  </a:lnTo>
                  <a:lnTo>
                    <a:pt x="277" y="1228"/>
                  </a:lnTo>
                  <a:lnTo>
                    <a:pt x="270" y="1227"/>
                  </a:lnTo>
                  <a:lnTo>
                    <a:pt x="261" y="1225"/>
                  </a:lnTo>
                  <a:lnTo>
                    <a:pt x="255" y="1222"/>
                  </a:lnTo>
                  <a:lnTo>
                    <a:pt x="248" y="1218"/>
                  </a:lnTo>
                  <a:lnTo>
                    <a:pt x="242" y="1215"/>
                  </a:lnTo>
                  <a:lnTo>
                    <a:pt x="236" y="1210"/>
                  </a:lnTo>
                  <a:lnTo>
                    <a:pt x="230" y="1206"/>
                  </a:lnTo>
                  <a:lnTo>
                    <a:pt x="226" y="1200"/>
                  </a:lnTo>
                  <a:lnTo>
                    <a:pt x="221" y="1194"/>
                  </a:lnTo>
                  <a:lnTo>
                    <a:pt x="218" y="1188"/>
                  </a:lnTo>
                  <a:lnTo>
                    <a:pt x="215" y="1181"/>
                  </a:lnTo>
                  <a:lnTo>
                    <a:pt x="211" y="1174"/>
                  </a:lnTo>
                  <a:lnTo>
                    <a:pt x="209" y="1166"/>
                  </a:lnTo>
                  <a:lnTo>
                    <a:pt x="208" y="1159"/>
                  </a:lnTo>
                  <a:lnTo>
                    <a:pt x="208" y="1152"/>
                  </a:lnTo>
                  <a:lnTo>
                    <a:pt x="208" y="1152"/>
                  </a:lnTo>
                  <a:lnTo>
                    <a:pt x="208" y="1143"/>
                  </a:lnTo>
                  <a:lnTo>
                    <a:pt x="209" y="1136"/>
                  </a:lnTo>
                  <a:lnTo>
                    <a:pt x="211" y="1129"/>
                  </a:lnTo>
                  <a:lnTo>
                    <a:pt x="215" y="1122"/>
                  </a:lnTo>
                  <a:lnTo>
                    <a:pt x="218" y="1114"/>
                  </a:lnTo>
                  <a:lnTo>
                    <a:pt x="221" y="1108"/>
                  </a:lnTo>
                  <a:lnTo>
                    <a:pt x="226" y="1103"/>
                  </a:lnTo>
                  <a:lnTo>
                    <a:pt x="230" y="1098"/>
                  </a:lnTo>
                  <a:lnTo>
                    <a:pt x="236" y="1092"/>
                  </a:lnTo>
                  <a:lnTo>
                    <a:pt x="242" y="1088"/>
                  </a:lnTo>
                  <a:lnTo>
                    <a:pt x="248" y="1084"/>
                  </a:lnTo>
                  <a:lnTo>
                    <a:pt x="255" y="1081"/>
                  </a:lnTo>
                  <a:lnTo>
                    <a:pt x="261" y="1078"/>
                  </a:lnTo>
                  <a:lnTo>
                    <a:pt x="270" y="1076"/>
                  </a:lnTo>
                  <a:lnTo>
                    <a:pt x="277" y="1075"/>
                  </a:lnTo>
                  <a:lnTo>
                    <a:pt x="284" y="1075"/>
                  </a:lnTo>
                  <a:lnTo>
                    <a:pt x="284" y="1075"/>
                  </a:lnTo>
                  <a:lnTo>
                    <a:pt x="293" y="1075"/>
                  </a:lnTo>
                  <a:lnTo>
                    <a:pt x="300" y="1076"/>
                  </a:lnTo>
                  <a:lnTo>
                    <a:pt x="307" y="1078"/>
                  </a:lnTo>
                  <a:lnTo>
                    <a:pt x="315" y="1081"/>
                  </a:lnTo>
                  <a:lnTo>
                    <a:pt x="321" y="1084"/>
                  </a:lnTo>
                  <a:lnTo>
                    <a:pt x="328" y="1088"/>
                  </a:lnTo>
                  <a:lnTo>
                    <a:pt x="333" y="1092"/>
                  </a:lnTo>
                  <a:lnTo>
                    <a:pt x="338" y="1098"/>
                  </a:lnTo>
                  <a:lnTo>
                    <a:pt x="344" y="1103"/>
                  </a:lnTo>
                  <a:lnTo>
                    <a:pt x="348" y="1108"/>
                  </a:lnTo>
                  <a:lnTo>
                    <a:pt x="352" y="1114"/>
                  </a:lnTo>
                  <a:lnTo>
                    <a:pt x="355" y="1122"/>
                  </a:lnTo>
                  <a:lnTo>
                    <a:pt x="358" y="1129"/>
                  </a:lnTo>
                  <a:lnTo>
                    <a:pt x="359" y="1136"/>
                  </a:lnTo>
                  <a:lnTo>
                    <a:pt x="361" y="1143"/>
                  </a:lnTo>
                  <a:lnTo>
                    <a:pt x="361" y="1152"/>
                  </a:lnTo>
                  <a:lnTo>
                    <a:pt x="361" y="1152"/>
                  </a:lnTo>
                  <a:lnTo>
                    <a:pt x="361" y="1159"/>
                  </a:lnTo>
                  <a:lnTo>
                    <a:pt x="359" y="1166"/>
                  </a:lnTo>
                  <a:lnTo>
                    <a:pt x="358" y="1174"/>
                  </a:lnTo>
                  <a:lnTo>
                    <a:pt x="355" y="1181"/>
                  </a:lnTo>
                  <a:lnTo>
                    <a:pt x="352" y="1188"/>
                  </a:lnTo>
                  <a:lnTo>
                    <a:pt x="348" y="1194"/>
                  </a:lnTo>
                  <a:lnTo>
                    <a:pt x="344" y="1200"/>
                  </a:lnTo>
                  <a:lnTo>
                    <a:pt x="338" y="1206"/>
                  </a:lnTo>
                  <a:lnTo>
                    <a:pt x="333" y="1210"/>
                  </a:lnTo>
                  <a:lnTo>
                    <a:pt x="328" y="1215"/>
                  </a:lnTo>
                  <a:lnTo>
                    <a:pt x="321" y="1218"/>
                  </a:lnTo>
                  <a:lnTo>
                    <a:pt x="315" y="1222"/>
                  </a:lnTo>
                  <a:lnTo>
                    <a:pt x="307" y="1225"/>
                  </a:lnTo>
                  <a:lnTo>
                    <a:pt x="300" y="1227"/>
                  </a:lnTo>
                  <a:lnTo>
                    <a:pt x="293" y="1228"/>
                  </a:lnTo>
                  <a:lnTo>
                    <a:pt x="284" y="1228"/>
                  </a:lnTo>
                  <a:lnTo>
                    <a:pt x="284" y="1228"/>
                  </a:lnTo>
                  <a:close/>
                  <a:moveTo>
                    <a:pt x="366" y="460"/>
                  </a:moveTo>
                  <a:lnTo>
                    <a:pt x="204" y="460"/>
                  </a:lnTo>
                  <a:lnTo>
                    <a:pt x="204" y="460"/>
                  </a:lnTo>
                  <a:lnTo>
                    <a:pt x="194" y="459"/>
                  </a:lnTo>
                  <a:lnTo>
                    <a:pt x="184" y="456"/>
                  </a:lnTo>
                  <a:lnTo>
                    <a:pt x="176" y="452"/>
                  </a:lnTo>
                  <a:lnTo>
                    <a:pt x="168" y="445"/>
                  </a:lnTo>
                  <a:lnTo>
                    <a:pt x="162" y="437"/>
                  </a:lnTo>
                  <a:lnTo>
                    <a:pt x="157" y="429"/>
                  </a:lnTo>
                  <a:lnTo>
                    <a:pt x="154" y="419"/>
                  </a:lnTo>
                  <a:lnTo>
                    <a:pt x="153" y="409"/>
                  </a:lnTo>
                  <a:lnTo>
                    <a:pt x="153" y="409"/>
                  </a:lnTo>
                  <a:lnTo>
                    <a:pt x="154" y="399"/>
                  </a:lnTo>
                  <a:lnTo>
                    <a:pt x="157" y="389"/>
                  </a:lnTo>
                  <a:lnTo>
                    <a:pt x="162" y="380"/>
                  </a:lnTo>
                  <a:lnTo>
                    <a:pt x="168" y="372"/>
                  </a:lnTo>
                  <a:lnTo>
                    <a:pt x="176" y="366"/>
                  </a:lnTo>
                  <a:lnTo>
                    <a:pt x="184" y="362"/>
                  </a:lnTo>
                  <a:lnTo>
                    <a:pt x="194" y="359"/>
                  </a:lnTo>
                  <a:lnTo>
                    <a:pt x="204" y="358"/>
                  </a:lnTo>
                  <a:lnTo>
                    <a:pt x="366" y="358"/>
                  </a:lnTo>
                  <a:lnTo>
                    <a:pt x="366" y="358"/>
                  </a:lnTo>
                  <a:lnTo>
                    <a:pt x="375" y="359"/>
                  </a:lnTo>
                  <a:lnTo>
                    <a:pt x="385" y="362"/>
                  </a:lnTo>
                  <a:lnTo>
                    <a:pt x="394" y="366"/>
                  </a:lnTo>
                  <a:lnTo>
                    <a:pt x="401" y="372"/>
                  </a:lnTo>
                  <a:lnTo>
                    <a:pt x="407" y="380"/>
                  </a:lnTo>
                  <a:lnTo>
                    <a:pt x="412" y="389"/>
                  </a:lnTo>
                  <a:lnTo>
                    <a:pt x="416" y="399"/>
                  </a:lnTo>
                  <a:lnTo>
                    <a:pt x="417" y="409"/>
                  </a:lnTo>
                  <a:lnTo>
                    <a:pt x="417" y="409"/>
                  </a:lnTo>
                  <a:lnTo>
                    <a:pt x="416" y="419"/>
                  </a:lnTo>
                  <a:lnTo>
                    <a:pt x="412" y="429"/>
                  </a:lnTo>
                  <a:lnTo>
                    <a:pt x="407" y="437"/>
                  </a:lnTo>
                  <a:lnTo>
                    <a:pt x="401" y="445"/>
                  </a:lnTo>
                  <a:lnTo>
                    <a:pt x="394" y="452"/>
                  </a:lnTo>
                  <a:lnTo>
                    <a:pt x="385" y="456"/>
                  </a:lnTo>
                  <a:lnTo>
                    <a:pt x="375" y="459"/>
                  </a:lnTo>
                  <a:lnTo>
                    <a:pt x="366" y="460"/>
                  </a:lnTo>
                  <a:lnTo>
                    <a:pt x="366" y="460"/>
                  </a:lnTo>
                  <a:close/>
                  <a:moveTo>
                    <a:pt x="366" y="255"/>
                  </a:moveTo>
                  <a:lnTo>
                    <a:pt x="204" y="255"/>
                  </a:lnTo>
                  <a:lnTo>
                    <a:pt x="204" y="255"/>
                  </a:lnTo>
                  <a:lnTo>
                    <a:pt x="194" y="254"/>
                  </a:lnTo>
                  <a:lnTo>
                    <a:pt x="184" y="251"/>
                  </a:lnTo>
                  <a:lnTo>
                    <a:pt x="176" y="245"/>
                  </a:lnTo>
                  <a:lnTo>
                    <a:pt x="168" y="239"/>
                  </a:lnTo>
                  <a:lnTo>
                    <a:pt x="162" y="232"/>
                  </a:lnTo>
                  <a:lnTo>
                    <a:pt x="157" y="224"/>
                  </a:lnTo>
                  <a:lnTo>
                    <a:pt x="154" y="214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54" y="193"/>
                  </a:lnTo>
                  <a:lnTo>
                    <a:pt x="157" y="184"/>
                  </a:lnTo>
                  <a:lnTo>
                    <a:pt x="162" y="175"/>
                  </a:lnTo>
                  <a:lnTo>
                    <a:pt x="168" y="167"/>
                  </a:lnTo>
                  <a:lnTo>
                    <a:pt x="176" y="161"/>
                  </a:lnTo>
                  <a:lnTo>
                    <a:pt x="184" y="156"/>
                  </a:lnTo>
                  <a:lnTo>
                    <a:pt x="194" y="154"/>
                  </a:lnTo>
                  <a:lnTo>
                    <a:pt x="204" y="153"/>
                  </a:lnTo>
                  <a:lnTo>
                    <a:pt x="366" y="153"/>
                  </a:lnTo>
                  <a:lnTo>
                    <a:pt x="366" y="153"/>
                  </a:lnTo>
                  <a:lnTo>
                    <a:pt x="375" y="154"/>
                  </a:lnTo>
                  <a:lnTo>
                    <a:pt x="385" y="156"/>
                  </a:lnTo>
                  <a:lnTo>
                    <a:pt x="394" y="161"/>
                  </a:lnTo>
                  <a:lnTo>
                    <a:pt x="401" y="167"/>
                  </a:lnTo>
                  <a:lnTo>
                    <a:pt x="407" y="175"/>
                  </a:lnTo>
                  <a:lnTo>
                    <a:pt x="412" y="184"/>
                  </a:lnTo>
                  <a:lnTo>
                    <a:pt x="416" y="193"/>
                  </a:lnTo>
                  <a:lnTo>
                    <a:pt x="417" y="204"/>
                  </a:lnTo>
                  <a:lnTo>
                    <a:pt x="417" y="204"/>
                  </a:lnTo>
                  <a:lnTo>
                    <a:pt x="416" y="214"/>
                  </a:lnTo>
                  <a:lnTo>
                    <a:pt x="412" y="224"/>
                  </a:lnTo>
                  <a:lnTo>
                    <a:pt x="407" y="232"/>
                  </a:lnTo>
                  <a:lnTo>
                    <a:pt x="401" y="239"/>
                  </a:lnTo>
                  <a:lnTo>
                    <a:pt x="394" y="245"/>
                  </a:lnTo>
                  <a:lnTo>
                    <a:pt x="385" y="251"/>
                  </a:lnTo>
                  <a:lnTo>
                    <a:pt x="375" y="254"/>
                  </a:lnTo>
                  <a:lnTo>
                    <a:pt x="366" y="255"/>
                  </a:lnTo>
                  <a:lnTo>
                    <a:pt x="366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412"/>
            <p:cNvSpPr>
              <a:spLocks noEditPoints="1"/>
            </p:cNvSpPr>
            <p:nvPr userDrawn="1"/>
          </p:nvSpPr>
          <p:spPr bwMode="auto">
            <a:xfrm>
              <a:off x="288925" y="3748043"/>
              <a:ext cx="541337" cy="461963"/>
            </a:xfrm>
            <a:custGeom>
              <a:avLst/>
              <a:gdLst>
                <a:gd name="T0" fmla="*/ 255 w 1365"/>
                <a:gd name="T1" fmla="*/ 1160 h 1160"/>
                <a:gd name="T2" fmla="*/ 202 w 1365"/>
                <a:gd name="T3" fmla="*/ 1152 h 1160"/>
                <a:gd name="T4" fmla="*/ 152 w 1365"/>
                <a:gd name="T5" fmla="*/ 1133 h 1160"/>
                <a:gd name="T6" fmla="*/ 98 w 1365"/>
                <a:gd name="T7" fmla="*/ 1099 h 1160"/>
                <a:gd name="T8" fmla="*/ 39 w 1365"/>
                <a:gd name="T9" fmla="*/ 1030 h 1160"/>
                <a:gd name="T10" fmla="*/ 16 w 1365"/>
                <a:gd name="T11" fmla="*/ 983 h 1160"/>
                <a:gd name="T12" fmla="*/ 3 w 1365"/>
                <a:gd name="T13" fmla="*/ 931 h 1160"/>
                <a:gd name="T14" fmla="*/ 0 w 1365"/>
                <a:gd name="T15" fmla="*/ 269 h 1160"/>
                <a:gd name="T16" fmla="*/ 3 w 1365"/>
                <a:gd name="T17" fmla="*/ 229 h 1160"/>
                <a:gd name="T18" fmla="*/ 16 w 1365"/>
                <a:gd name="T19" fmla="*/ 177 h 1160"/>
                <a:gd name="T20" fmla="*/ 39 w 1365"/>
                <a:gd name="T21" fmla="*/ 130 h 1160"/>
                <a:gd name="T22" fmla="*/ 98 w 1365"/>
                <a:gd name="T23" fmla="*/ 61 h 1160"/>
                <a:gd name="T24" fmla="*/ 152 w 1365"/>
                <a:gd name="T25" fmla="*/ 27 h 1160"/>
                <a:gd name="T26" fmla="*/ 202 w 1365"/>
                <a:gd name="T27" fmla="*/ 8 h 1160"/>
                <a:gd name="T28" fmla="*/ 255 w 1365"/>
                <a:gd name="T29" fmla="*/ 0 h 1160"/>
                <a:gd name="T30" fmla="*/ 1108 w 1365"/>
                <a:gd name="T31" fmla="*/ 0 h 1160"/>
                <a:gd name="T32" fmla="*/ 1163 w 1365"/>
                <a:gd name="T33" fmla="*/ 8 h 1160"/>
                <a:gd name="T34" fmla="*/ 1212 w 1365"/>
                <a:gd name="T35" fmla="*/ 27 h 1160"/>
                <a:gd name="T36" fmla="*/ 1267 w 1365"/>
                <a:gd name="T37" fmla="*/ 61 h 1160"/>
                <a:gd name="T38" fmla="*/ 1325 w 1365"/>
                <a:gd name="T39" fmla="*/ 130 h 1160"/>
                <a:gd name="T40" fmla="*/ 1348 w 1365"/>
                <a:gd name="T41" fmla="*/ 177 h 1160"/>
                <a:gd name="T42" fmla="*/ 1361 w 1365"/>
                <a:gd name="T43" fmla="*/ 229 h 1160"/>
                <a:gd name="T44" fmla="*/ 1365 w 1365"/>
                <a:gd name="T45" fmla="*/ 890 h 1160"/>
                <a:gd name="T46" fmla="*/ 1361 w 1365"/>
                <a:gd name="T47" fmla="*/ 931 h 1160"/>
                <a:gd name="T48" fmla="*/ 1348 w 1365"/>
                <a:gd name="T49" fmla="*/ 983 h 1160"/>
                <a:gd name="T50" fmla="*/ 1325 w 1365"/>
                <a:gd name="T51" fmla="*/ 1030 h 1160"/>
                <a:gd name="T52" fmla="*/ 1267 w 1365"/>
                <a:gd name="T53" fmla="*/ 1099 h 1160"/>
                <a:gd name="T54" fmla="*/ 1212 w 1365"/>
                <a:gd name="T55" fmla="*/ 1133 h 1160"/>
                <a:gd name="T56" fmla="*/ 1163 w 1365"/>
                <a:gd name="T57" fmla="*/ 1152 h 1160"/>
                <a:gd name="T58" fmla="*/ 1108 w 1365"/>
                <a:gd name="T59" fmla="*/ 1160 h 1160"/>
                <a:gd name="T60" fmla="*/ 270 w 1365"/>
                <a:gd name="T61" fmla="*/ 143 h 1160"/>
                <a:gd name="T62" fmla="*/ 221 w 1365"/>
                <a:gd name="T63" fmla="*/ 154 h 1160"/>
                <a:gd name="T64" fmla="*/ 180 w 1365"/>
                <a:gd name="T65" fmla="*/ 181 h 1160"/>
                <a:gd name="T66" fmla="*/ 153 w 1365"/>
                <a:gd name="T67" fmla="*/ 221 h 1160"/>
                <a:gd name="T68" fmla="*/ 144 w 1365"/>
                <a:gd name="T69" fmla="*/ 269 h 1160"/>
                <a:gd name="T70" fmla="*/ 146 w 1365"/>
                <a:gd name="T71" fmla="*/ 915 h 1160"/>
                <a:gd name="T72" fmla="*/ 165 w 1365"/>
                <a:gd name="T73" fmla="*/ 960 h 1160"/>
                <a:gd name="T74" fmla="*/ 199 w 1365"/>
                <a:gd name="T75" fmla="*/ 995 h 1160"/>
                <a:gd name="T76" fmla="*/ 244 w 1365"/>
                <a:gd name="T77" fmla="*/ 1013 h 1160"/>
                <a:gd name="T78" fmla="*/ 1095 w 1365"/>
                <a:gd name="T79" fmla="*/ 1016 h 1160"/>
                <a:gd name="T80" fmla="*/ 1144 w 1365"/>
                <a:gd name="T81" fmla="*/ 1006 h 1160"/>
                <a:gd name="T82" fmla="*/ 1183 w 1365"/>
                <a:gd name="T83" fmla="*/ 979 h 1160"/>
                <a:gd name="T84" fmla="*/ 1210 w 1365"/>
                <a:gd name="T85" fmla="*/ 939 h 1160"/>
                <a:gd name="T86" fmla="*/ 1221 w 1365"/>
                <a:gd name="T87" fmla="*/ 890 h 1160"/>
                <a:gd name="T88" fmla="*/ 1218 w 1365"/>
                <a:gd name="T89" fmla="*/ 244 h 1160"/>
                <a:gd name="T90" fmla="*/ 1199 w 1365"/>
                <a:gd name="T91" fmla="*/ 200 h 1160"/>
                <a:gd name="T92" fmla="*/ 1165 w 1365"/>
                <a:gd name="T93" fmla="*/ 165 h 1160"/>
                <a:gd name="T94" fmla="*/ 1120 w 1365"/>
                <a:gd name="T95" fmla="*/ 147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5" h="1160">
                  <a:moveTo>
                    <a:pt x="1095" y="1160"/>
                  </a:moveTo>
                  <a:lnTo>
                    <a:pt x="270" y="1160"/>
                  </a:lnTo>
                  <a:lnTo>
                    <a:pt x="270" y="1160"/>
                  </a:lnTo>
                  <a:lnTo>
                    <a:pt x="255" y="1160"/>
                  </a:lnTo>
                  <a:lnTo>
                    <a:pt x="242" y="1159"/>
                  </a:lnTo>
                  <a:lnTo>
                    <a:pt x="228" y="1157"/>
                  </a:lnTo>
                  <a:lnTo>
                    <a:pt x="215" y="1155"/>
                  </a:lnTo>
                  <a:lnTo>
                    <a:pt x="202" y="1152"/>
                  </a:lnTo>
                  <a:lnTo>
                    <a:pt x="190" y="1148"/>
                  </a:lnTo>
                  <a:lnTo>
                    <a:pt x="177" y="1144"/>
                  </a:lnTo>
                  <a:lnTo>
                    <a:pt x="165" y="1139"/>
                  </a:lnTo>
                  <a:lnTo>
                    <a:pt x="152" y="1133"/>
                  </a:lnTo>
                  <a:lnTo>
                    <a:pt x="141" y="1128"/>
                  </a:lnTo>
                  <a:lnTo>
                    <a:pt x="129" y="1121"/>
                  </a:lnTo>
                  <a:lnTo>
                    <a:pt x="119" y="1114"/>
                  </a:lnTo>
                  <a:lnTo>
                    <a:pt x="98" y="1099"/>
                  </a:lnTo>
                  <a:lnTo>
                    <a:pt x="79" y="1081"/>
                  </a:lnTo>
                  <a:lnTo>
                    <a:pt x="62" y="1062"/>
                  </a:lnTo>
                  <a:lnTo>
                    <a:pt x="46" y="1041"/>
                  </a:lnTo>
                  <a:lnTo>
                    <a:pt x="39" y="1030"/>
                  </a:lnTo>
                  <a:lnTo>
                    <a:pt x="32" y="1018"/>
                  </a:lnTo>
                  <a:lnTo>
                    <a:pt x="26" y="1007"/>
                  </a:lnTo>
                  <a:lnTo>
                    <a:pt x="21" y="996"/>
                  </a:lnTo>
                  <a:lnTo>
                    <a:pt x="16" y="983"/>
                  </a:lnTo>
                  <a:lnTo>
                    <a:pt x="12" y="971"/>
                  </a:lnTo>
                  <a:lnTo>
                    <a:pt x="9" y="957"/>
                  </a:lnTo>
                  <a:lnTo>
                    <a:pt x="5" y="945"/>
                  </a:lnTo>
                  <a:lnTo>
                    <a:pt x="3" y="931"/>
                  </a:lnTo>
                  <a:lnTo>
                    <a:pt x="1" y="917"/>
                  </a:lnTo>
                  <a:lnTo>
                    <a:pt x="0" y="904"/>
                  </a:lnTo>
                  <a:lnTo>
                    <a:pt x="0" y="890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56"/>
                  </a:lnTo>
                  <a:lnTo>
                    <a:pt x="1" y="242"/>
                  </a:lnTo>
                  <a:lnTo>
                    <a:pt x="3" y="229"/>
                  </a:lnTo>
                  <a:lnTo>
                    <a:pt x="5" y="215"/>
                  </a:lnTo>
                  <a:lnTo>
                    <a:pt x="9" y="203"/>
                  </a:lnTo>
                  <a:lnTo>
                    <a:pt x="12" y="189"/>
                  </a:lnTo>
                  <a:lnTo>
                    <a:pt x="16" y="177"/>
                  </a:lnTo>
                  <a:lnTo>
                    <a:pt x="21" y="164"/>
                  </a:lnTo>
                  <a:lnTo>
                    <a:pt x="26" y="153"/>
                  </a:lnTo>
                  <a:lnTo>
                    <a:pt x="32" y="141"/>
                  </a:lnTo>
                  <a:lnTo>
                    <a:pt x="39" y="130"/>
                  </a:lnTo>
                  <a:lnTo>
                    <a:pt x="46" y="118"/>
                  </a:lnTo>
                  <a:lnTo>
                    <a:pt x="62" y="98"/>
                  </a:lnTo>
                  <a:lnTo>
                    <a:pt x="79" y="79"/>
                  </a:lnTo>
                  <a:lnTo>
                    <a:pt x="98" y="61"/>
                  </a:lnTo>
                  <a:lnTo>
                    <a:pt x="119" y="46"/>
                  </a:lnTo>
                  <a:lnTo>
                    <a:pt x="129" y="39"/>
                  </a:lnTo>
                  <a:lnTo>
                    <a:pt x="141" y="32"/>
                  </a:lnTo>
                  <a:lnTo>
                    <a:pt x="152" y="27"/>
                  </a:lnTo>
                  <a:lnTo>
                    <a:pt x="165" y="20"/>
                  </a:lnTo>
                  <a:lnTo>
                    <a:pt x="177" y="16"/>
                  </a:lnTo>
                  <a:lnTo>
                    <a:pt x="190" y="12"/>
                  </a:lnTo>
                  <a:lnTo>
                    <a:pt x="202" y="8"/>
                  </a:lnTo>
                  <a:lnTo>
                    <a:pt x="215" y="5"/>
                  </a:lnTo>
                  <a:lnTo>
                    <a:pt x="228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70" y="0"/>
                  </a:lnTo>
                  <a:lnTo>
                    <a:pt x="1095" y="0"/>
                  </a:lnTo>
                  <a:lnTo>
                    <a:pt x="1095" y="0"/>
                  </a:lnTo>
                  <a:lnTo>
                    <a:pt x="1108" y="0"/>
                  </a:lnTo>
                  <a:lnTo>
                    <a:pt x="1122" y="1"/>
                  </a:lnTo>
                  <a:lnTo>
                    <a:pt x="1135" y="3"/>
                  </a:lnTo>
                  <a:lnTo>
                    <a:pt x="1149" y="5"/>
                  </a:lnTo>
                  <a:lnTo>
                    <a:pt x="1163" y="8"/>
                  </a:lnTo>
                  <a:lnTo>
                    <a:pt x="1175" y="12"/>
                  </a:lnTo>
                  <a:lnTo>
                    <a:pt x="1188" y="16"/>
                  </a:lnTo>
                  <a:lnTo>
                    <a:pt x="1200" y="20"/>
                  </a:lnTo>
                  <a:lnTo>
                    <a:pt x="1212" y="27"/>
                  </a:lnTo>
                  <a:lnTo>
                    <a:pt x="1223" y="32"/>
                  </a:lnTo>
                  <a:lnTo>
                    <a:pt x="1234" y="39"/>
                  </a:lnTo>
                  <a:lnTo>
                    <a:pt x="1246" y="46"/>
                  </a:lnTo>
                  <a:lnTo>
                    <a:pt x="1267" y="61"/>
                  </a:lnTo>
                  <a:lnTo>
                    <a:pt x="1285" y="79"/>
                  </a:lnTo>
                  <a:lnTo>
                    <a:pt x="1303" y="98"/>
                  </a:lnTo>
                  <a:lnTo>
                    <a:pt x="1319" y="118"/>
                  </a:lnTo>
                  <a:lnTo>
                    <a:pt x="1325" y="130"/>
                  </a:lnTo>
                  <a:lnTo>
                    <a:pt x="1332" y="141"/>
                  </a:lnTo>
                  <a:lnTo>
                    <a:pt x="1338" y="153"/>
                  </a:lnTo>
                  <a:lnTo>
                    <a:pt x="1344" y="164"/>
                  </a:lnTo>
                  <a:lnTo>
                    <a:pt x="1348" y="177"/>
                  </a:lnTo>
                  <a:lnTo>
                    <a:pt x="1352" y="189"/>
                  </a:lnTo>
                  <a:lnTo>
                    <a:pt x="1356" y="203"/>
                  </a:lnTo>
                  <a:lnTo>
                    <a:pt x="1359" y="215"/>
                  </a:lnTo>
                  <a:lnTo>
                    <a:pt x="1361" y="229"/>
                  </a:lnTo>
                  <a:lnTo>
                    <a:pt x="1364" y="242"/>
                  </a:lnTo>
                  <a:lnTo>
                    <a:pt x="1365" y="256"/>
                  </a:lnTo>
                  <a:lnTo>
                    <a:pt x="1365" y="269"/>
                  </a:lnTo>
                  <a:lnTo>
                    <a:pt x="1365" y="890"/>
                  </a:lnTo>
                  <a:lnTo>
                    <a:pt x="1365" y="890"/>
                  </a:lnTo>
                  <a:lnTo>
                    <a:pt x="1365" y="904"/>
                  </a:lnTo>
                  <a:lnTo>
                    <a:pt x="1364" y="917"/>
                  </a:lnTo>
                  <a:lnTo>
                    <a:pt x="1361" y="931"/>
                  </a:lnTo>
                  <a:lnTo>
                    <a:pt x="1359" y="945"/>
                  </a:lnTo>
                  <a:lnTo>
                    <a:pt x="1356" y="957"/>
                  </a:lnTo>
                  <a:lnTo>
                    <a:pt x="1352" y="971"/>
                  </a:lnTo>
                  <a:lnTo>
                    <a:pt x="1348" y="983"/>
                  </a:lnTo>
                  <a:lnTo>
                    <a:pt x="1344" y="996"/>
                  </a:lnTo>
                  <a:lnTo>
                    <a:pt x="1338" y="1007"/>
                  </a:lnTo>
                  <a:lnTo>
                    <a:pt x="1332" y="1018"/>
                  </a:lnTo>
                  <a:lnTo>
                    <a:pt x="1325" y="1030"/>
                  </a:lnTo>
                  <a:lnTo>
                    <a:pt x="1319" y="1041"/>
                  </a:lnTo>
                  <a:lnTo>
                    <a:pt x="1303" y="1062"/>
                  </a:lnTo>
                  <a:lnTo>
                    <a:pt x="1285" y="1081"/>
                  </a:lnTo>
                  <a:lnTo>
                    <a:pt x="1267" y="1099"/>
                  </a:lnTo>
                  <a:lnTo>
                    <a:pt x="1246" y="1114"/>
                  </a:lnTo>
                  <a:lnTo>
                    <a:pt x="1234" y="1121"/>
                  </a:lnTo>
                  <a:lnTo>
                    <a:pt x="1223" y="1128"/>
                  </a:lnTo>
                  <a:lnTo>
                    <a:pt x="1212" y="1133"/>
                  </a:lnTo>
                  <a:lnTo>
                    <a:pt x="1200" y="1139"/>
                  </a:lnTo>
                  <a:lnTo>
                    <a:pt x="1188" y="1144"/>
                  </a:lnTo>
                  <a:lnTo>
                    <a:pt x="1175" y="1148"/>
                  </a:lnTo>
                  <a:lnTo>
                    <a:pt x="1163" y="1152"/>
                  </a:lnTo>
                  <a:lnTo>
                    <a:pt x="1149" y="1155"/>
                  </a:lnTo>
                  <a:lnTo>
                    <a:pt x="1135" y="1157"/>
                  </a:lnTo>
                  <a:lnTo>
                    <a:pt x="1122" y="1159"/>
                  </a:lnTo>
                  <a:lnTo>
                    <a:pt x="1108" y="1160"/>
                  </a:lnTo>
                  <a:lnTo>
                    <a:pt x="1095" y="1160"/>
                  </a:lnTo>
                  <a:lnTo>
                    <a:pt x="1095" y="1160"/>
                  </a:lnTo>
                  <a:close/>
                  <a:moveTo>
                    <a:pt x="270" y="143"/>
                  </a:moveTo>
                  <a:lnTo>
                    <a:pt x="270" y="143"/>
                  </a:lnTo>
                  <a:lnTo>
                    <a:pt x="256" y="144"/>
                  </a:lnTo>
                  <a:lnTo>
                    <a:pt x="244" y="147"/>
                  </a:lnTo>
                  <a:lnTo>
                    <a:pt x="232" y="150"/>
                  </a:lnTo>
                  <a:lnTo>
                    <a:pt x="221" y="154"/>
                  </a:lnTo>
                  <a:lnTo>
                    <a:pt x="210" y="159"/>
                  </a:lnTo>
                  <a:lnTo>
                    <a:pt x="199" y="165"/>
                  </a:lnTo>
                  <a:lnTo>
                    <a:pt x="190" y="173"/>
                  </a:lnTo>
                  <a:lnTo>
                    <a:pt x="180" y="181"/>
                  </a:lnTo>
                  <a:lnTo>
                    <a:pt x="172" y="189"/>
                  </a:lnTo>
                  <a:lnTo>
                    <a:pt x="165" y="200"/>
                  </a:lnTo>
                  <a:lnTo>
                    <a:pt x="159" y="210"/>
                  </a:lnTo>
                  <a:lnTo>
                    <a:pt x="153" y="221"/>
                  </a:lnTo>
                  <a:lnTo>
                    <a:pt x="149" y="232"/>
                  </a:lnTo>
                  <a:lnTo>
                    <a:pt x="146" y="244"/>
                  </a:lnTo>
                  <a:lnTo>
                    <a:pt x="144" y="257"/>
                  </a:lnTo>
                  <a:lnTo>
                    <a:pt x="144" y="269"/>
                  </a:lnTo>
                  <a:lnTo>
                    <a:pt x="144" y="890"/>
                  </a:lnTo>
                  <a:lnTo>
                    <a:pt x="144" y="890"/>
                  </a:lnTo>
                  <a:lnTo>
                    <a:pt x="144" y="903"/>
                  </a:lnTo>
                  <a:lnTo>
                    <a:pt x="146" y="915"/>
                  </a:lnTo>
                  <a:lnTo>
                    <a:pt x="149" y="928"/>
                  </a:lnTo>
                  <a:lnTo>
                    <a:pt x="153" y="939"/>
                  </a:lnTo>
                  <a:lnTo>
                    <a:pt x="159" y="950"/>
                  </a:lnTo>
                  <a:lnTo>
                    <a:pt x="165" y="960"/>
                  </a:lnTo>
                  <a:lnTo>
                    <a:pt x="172" y="971"/>
                  </a:lnTo>
                  <a:lnTo>
                    <a:pt x="180" y="979"/>
                  </a:lnTo>
                  <a:lnTo>
                    <a:pt x="190" y="987"/>
                  </a:lnTo>
                  <a:lnTo>
                    <a:pt x="199" y="995"/>
                  </a:lnTo>
                  <a:lnTo>
                    <a:pt x="210" y="1001"/>
                  </a:lnTo>
                  <a:lnTo>
                    <a:pt x="221" y="1006"/>
                  </a:lnTo>
                  <a:lnTo>
                    <a:pt x="232" y="1010"/>
                  </a:lnTo>
                  <a:lnTo>
                    <a:pt x="244" y="1013"/>
                  </a:lnTo>
                  <a:lnTo>
                    <a:pt x="256" y="1015"/>
                  </a:lnTo>
                  <a:lnTo>
                    <a:pt x="270" y="1016"/>
                  </a:lnTo>
                  <a:lnTo>
                    <a:pt x="1095" y="1016"/>
                  </a:lnTo>
                  <a:lnTo>
                    <a:pt x="1095" y="1016"/>
                  </a:lnTo>
                  <a:lnTo>
                    <a:pt x="1107" y="1015"/>
                  </a:lnTo>
                  <a:lnTo>
                    <a:pt x="1120" y="1013"/>
                  </a:lnTo>
                  <a:lnTo>
                    <a:pt x="1132" y="1010"/>
                  </a:lnTo>
                  <a:lnTo>
                    <a:pt x="1144" y="1006"/>
                  </a:lnTo>
                  <a:lnTo>
                    <a:pt x="1154" y="1001"/>
                  </a:lnTo>
                  <a:lnTo>
                    <a:pt x="1165" y="995"/>
                  </a:lnTo>
                  <a:lnTo>
                    <a:pt x="1175" y="987"/>
                  </a:lnTo>
                  <a:lnTo>
                    <a:pt x="1183" y="979"/>
                  </a:lnTo>
                  <a:lnTo>
                    <a:pt x="1192" y="971"/>
                  </a:lnTo>
                  <a:lnTo>
                    <a:pt x="1199" y="960"/>
                  </a:lnTo>
                  <a:lnTo>
                    <a:pt x="1205" y="950"/>
                  </a:lnTo>
                  <a:lnTo>
                    <a:pt x="1210" y="939"/>
                  </a:lnTo>
                  <a:lnTo>
                    <a:pt x="1215" y="928"/>
                  </a:lnTo>
                  <a:lnTo>
                    <a:pt x="1218" y="915"/>
                  </a:lnTo>
                  <a:lnTo>
                    <a:pt x="1220" y="903"/>
                  </a:lnTo>
                  <a:lnTo>
                    <a:pt x="1221" y="890"/>
                  </a:lnTo>
                  <a:lnTo>
                    <a:pt x="1221" y="269"/>
                  </a:lnTo>
                  <a:lnTo>
                    <a:pt x="1221" y="269"/>
                  </a:lnTo>
                  <a:lnTo>
                    <a:pt x="1220" y="257"/>
                  </a:lnTo>
                  <a:lnTo>
                    <a:pt x="1218" y="244"/>
                  </a:lnTo>
                  <a:lnTo>
                    <a:pt x="1215" y="232"/>
                  </a:lnTo>
                  <a:lnTo>
                    <a:pt x="1210" y="221"/>
                  </a:lnTo>
                  <a:lnTo>
                    <a:pt x="1205" y="210"/>
                  </a:lnTo>
                  <a:lnTo>
                    <a:pt x="1199" y="200"/>
                  </a:lnTo>
                  <a:lnTo>
                    <a:pt x="1192" y="189"/>
                  </a:lnTo>
                  <a:lnTo>
                    <a:pt x="1183" y="181"/>
                  </a:lnTo>
                  <a:lnTo>
                    <a:pt x="1175" y="173"/>
                  </a:lnTo>
                  <a:lnTo>
                    <a:pt x="1165" y="165"/>
                  </a:lnTo>
                  <a:lnTo>
                    <a:pt x="1154" y="159"/>
                  </a:lnTo>
                  <a:lnTo>
                    <a:pt x="1144" y="154"/>
                  </a:lnTo>
                  <a:lnTo>
                    <a:pt x="1132" y="150"/>
                  </a:lnTo>
                  <a:lnTo>
                    <a:pt x="1120" y="147"/>
                  </a:lnTo>
                  <a:lnTo>
                    <a:pt x="1107" y="144"/>
                  </a:lnTo>
                  <a:lnTo>
                    <a:pt x="1095" y="143"/>
                  </a:lnTo>
                  <a:lnTo>
                    <a:pt x="270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413"/>
            <p:cNvSpPr>
              <a:spLocks/>
            </p:cNvSpPr>
            <p:nvPr userDrawn="1"/>
          </p:nvSpPr>
          <p:spPr bwMode="auto">
            <a:xfrm>
              <a:off x="438150" y="4181431"/>
              <a:ext cx="247650" cy="133350"/>
            </a:xfrm>
            <a:custGeom>
              <a:avLst/>
              <a:gdLst>
                <a:gd name="T0" fmla="*/ 73 w 624"/>
                <a:gd name="T1" fmla="*/ 337 h 337"/>
                <a:gd name="T2" fmla="*/ 65 w 624"/>
                <a:gd name="T3" fmla="*/ 337 h 337"/>
                <a:gd name="T4" fmla="*/ 51 w 624"/>
                <a:gd name="T5" fmla="*/ 334 h 337"/>
                <a:gd name="T6" fmla="*/ 39 w 624"/>
                <a:gd name="T7" fmla="*/ 328 h 337"/>
                <a:gd name="T8" fmla="*/ 27 w 624"/>
                <a:gd name="T9" fmla="*/ 320 h 337"/>
                <a:gd name="T10" fmla="*/ 17 w 624"/>
                <a:gd name="T11" fmla="*/ 311 h 337"/>
                <a:gd name="T12" fmla="*/ 10 w 624"/>
                <a:gd name="T13" fmla="*/ 299 h 337"/>
                <a:gd name="T14" fmla="*/ 4 w 624"/>
                <a:gd name="T15" fmla="*/ 287 h 337"/>
                <a:gd name="T16" fmla="*/ 1 w 624"/>
                <a:gd name="T17" fmla="*/ 272 h 337"/>
                <a:gd name="T18" fmla="*/ 0 w 624"/>
                <a:gd name="T19" fmla="*/ 265 h 337"/>
                <a:gd name="T20" fmla="*/ 1 w 624"/>
                <a:gd name="T21" fmla="*/ 258 h 337"/>
                <a:gd name="T22" fmla="*/ 4 w 624"/>
                <a:gd name="T23" fmla="*/ 243 h 337"/>
                <a:gd name="T24" fmla="*/ 10 w 624"/>
                <a:gd name="T25" fmla="*/ 231 h 337"/>
                <a:gd name="T26" fmla="*/ 17 w 624"/>
                <a:gd name="T27" fmla="*/ 219 h 337"/>
                <a:gd name="T28" fmla="*/ 27 w 624"/>
                <a:gd name="T29" fmla="*/ 210 h 337"/>
                <a:gd name="T30" fmla="*/ 39 w 624"/>
                <a:gd name="T31" fmla="*/ 201 h 337"/>
                <a:gd name="T32" fmla="*/ 51 w 624"/>
                <a:gd name="T33" fmla="*/ 196 h 337"/>
                <a:gd name="T34" fmla="*/ 65 w 624"/>
                <a:gd name="T35" fmla="*/ 193 h 337"/>
                <a:gd name="T36" fmla="*/ 236 w 624"/>
                <a:gd name="T37" fmla="*/ 193 h 337"/>
                <a:gd name="T38" fmla="*/ 379 w 624"/>
                <a:gd name="T39" fmla="*/ 0 h 337"/>
                <a:gd name="T40" fmla="*/ 552 w 624"/>
                <a:gd name="T41" fmla="*/ 193 h 337"/>
                <a:gd name="T42" fmla="*/ 559 w 624"/>
                <a:gd name="T43" fmla="*/ 193 h 337"/>
                <a:gd name="T44" fmla="*/ 574 w 624"/>
                <a:gd name="T45" fmla="*/ 196 h 337"/>
                <a:gd name="T46" fmla="*/ 587 w 624"/>
                <a:gd name="T47" fmla="*/ 201 h 337"/>
                <a:gd name="T48" fmla="*/ 598 w 624"/>
                <a:gd name="T49" fmla="*/ 210 h 337"/>
                <a:gd name="T50" fmla="*/ 608 w 624"/>
                <a:gd name="T51" fmla="*/ 219 h 337"/>
                <a:gd name="T52" fmla="*/ 616 w 624"/>
                <a:gd name="T53" fmla="*/ 231 h 337"/>
                <a:gd name="T54" fmla="*/ 621 w 624"/>
                <a:gd name="T55" fmla="*/ 243 h 337"/>
                <a:gd name="T56" fmla="*/ 624 w 624"/>
                <a:gd name="T57" fmla="*/ 258 h 337"/>
                <a:gd name="T58" fmla="*/ 624 w 624"/>
                <a:gd name="T59" fmla="*/ 265 h 337"/>
                <a:gd name="T60" fmla="*/ 624 w 624"/>
                <a:gd name="T61" fmla="*/ 272 h 337"/>
                <a:gd name="T62" fmla="*/ 621 w 624"/>
                <a:gd name="T63" fmla="*/ 287 h 337"/>
                <a:gd name="T64" fmla="*/ 616 w 624"/>
                <a:gd name="T65" fmla="*/ 299 h 337"/>
                <a:gd name="T66" fmla="*/ 608 w 624"/>
                <a:gd name="T67" fmla="*/ 311 h 337"/>
                <a:gd name="T68" fmla="*/ 598 w 624"/>
                <a:gd name="T69" fmla="*/ 320 h 337"/>
                <a:gd name="T70" fmla="*/ 587 w 624"/>
                <a:gd name="T71" fmla="*/ 328 h 337"/>
                <a:gd name="T72" fmla="*/ 574 w 624"/>
                <a:gd name="T73" fmla="*/ 334 h 337"/>
                <a:gd name="T74" fmla="*/ 559 w 624"/>
                <a:gd name="T75" fmla="*/ 337 h 337"/>
                <a:gd name="T76" fmla="*/ 552 w 624"/>
                <a:gd name="T7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4" h="337">
                  <a:moveTo>
                    <a:pt x="552" y="337"/>
                  </a:moveTo>
                  <a:lnTo>
                    <a:pt x="73" y="337"/>
                  </a:lnTo>
                  <a:lnTo>
                    <a:pt x="73" y="337"/>
                  </a:lnTo>
                  <a:lnTo>
                    <a:pt x="65" y="337"/>
                  </a:lnTo>
                  <a:lnTo>
                    <a:pt x="58" y="336"/>
                  </a:lnTo>
                  <a:lnTo>
                    <a:pt x="51" y="334"/>
                  </a:lnTo>
                  <a:lnTo>
                    <a:pt x="45" y="332"/>
                  </a:lnTo>
                  <a:lnTo>
                    <a:pt x="39" y="328"/>
                  </a:lnTo>
                  <a:lnTo>
                    <a:pt x="32" y="324"/>
                  </a:lnTo>
                  <a:lnTo>
                    <a:pt x="27" y="320"/>
                  </a:lnTo>
                  <a:lnTo>
                    <a:pt x="22" y="316"/>
                  </a:lnTo>
                  <a:lnTo>
                    <a:pt x="17" y="311"/>
                  </a:lnTo>
                  <a:lnTo>
                    <a:pt x="13" y="306"/>
                  </a:lnTo>
                  <a:lnTo>
                    <a:pt x="10" y="299"/>
                  </a:lnTo>
                  <a:lnTo>
                    <a:pt x="6" y="293"/>
                  </a:lnTo>
                  <a:lnTo>
                    <a:pt x="4" y="287"/>
                  </a:lnTo>
                  <a:lnTo>
                    <a:pt x="2" y="279"/>
                  </a:lnTo>
                  <a:lnTo>
                    <a:pt x="1" y="272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1" y="258"/>
                  </a:lnTo>
                  <a:lnTo>
                    <a:pt x="2" y="250"/>
                  </a:lnTo>
                  <a:lnTo>
                    <a:pt x="4" y="243"/>
                  </a:lnTo>
                  <a:lnTo>
                    <a:pt x="6" y="237"/>
                  </a:lnTo>
                  <a:lnTo>
                    <a:pt x="10" y="231"/>
                  </a:lnTo>
                  <a:lnTo>
                    <a:pt x="13" y="224"/>
                  </a:lnTo>
                  <a:lnTo>
                    <a:pt x="17" y="219"/>
                  </a:lnTo>
                  <a:lnTo>
                    <a:pt x="22" y="214"/>
                  </a:lnTo>
                  <a:lnTo>
                    <a:pt x="27" y="210"/>
                  </a:lnTo>
                  <a:lnTo>
                    <a:pt x="32" y="206"/>
                  </a:lnTo>
                  <a:lnTo>
                    <a:pt x="39" y="201"/>
                  </a:lnTo>
                  <a:lnTo>
                    <a:pt x="45" y="198"/>
                  </a:lnTo>
                  <a:lnTo>
                    <a:pt x="51" y="196"/>
                  </a:lnTo>
                  <a:lnTo>
                    <a:pt x="58" y="194"/>
                  </a:lnTo>
                  <a:lnTo>
                    <a:pt x="65" y="193"/>
                  </a:lnTo>
                  <a:lnTo>
                    <a:pt x="73" y="193"/>
                  </a:lnTo>
                  <a:lnTo>
                    <a:pt x="236" y="193"/>
                  </a:lnTo>
                  <a:lnTo>
                    <a:pt x="236" y="0"/>
                  </a:lnTo>
                  <a:lnTo>
                    <a:pt x="379" y="0"/>
                  </a:lnTo>
                  <a:lnTo>
                    <a:pt x="379" y="193"/>
                  </a:lnTo>
                  <a:lnTo>
                    <a:pt x="552" y="193"/>
                  </a:lnTo>
                  <a:lnTo>
                    <a:pt x="552" y="193"/>
                  </a:lnTo>
                  <a:lnTo>
                    <a:pt x="559" y="193"/>
                  </a:lnTo>
                  <a:lnTo>
                    <a:pt x="567" y="194"/>
                  </a:lnTo>
                  <a:lnTo>
                    <a:pt x="574" y="196"/>
                  </a:lnTo>
                  <a:lnTo>
                    <a:pt x="580" y="198"/>
                  </a:lnTo>
                  <a:lnTo>
                    <a:pt x="587" y="201"/>
                  </a:lnTo>
                  <a:lnTo>
                    <a:pt x="593" y="206"/>
                  </a:lnTo>
                  <a:lnTo>
                    <a:pt x="598" y="210"/>
                  </a:lnTo>
                  <a:lnTo>
                    <a:pt x="603" y="214"/>
                  </a:lnTo>
                  <a:lnTo>
                    <a:pt x="608" y="219"/>
                  </a:lnTo>
                  <a:lnTo>
                    <a:pt x="613" y="224"/>
                  </a:lnTo>
                  <a:lnTo>
                    <a:pt x="616" y="231"/>
                  </a:lnTo>
                  <a:lnTo>
                    <a:pt x="619" y="237"/>
                  </a:lnTo>
                  <a:lnTo>
                    <a:pt x="621" y="243"/>
                  </a:lnTo>
                  <a:lnTo>
                    <a:pt x="623" y="250"/>
                  </a:lnTo>
                  <a:lnTo>
                    <a:pt x="624" y="258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72"/>
                  </a:lnTo>
                  <a:lnTo>
                    <a:pt x="623" y="279"/>
                  </a:lnTo>
                  <a:lnTo>
                    <a:pt x="621" y="287"/>
                  </a:lnTo>
                  <a:lnTo>
                    <a:pt x="619" y="293"/>
                  </a:lnTo>
                  <a:lnTo>
                    <a:pt x="616" y="299"/>
                  </a:lnTo>
                  <a:lnTo>
                    <a:pt x="613" y="306"/>
                  </a:lnTo>
                  <a:lnTo>
                    <a:pt x="608" y="311"/>
                  </a:lnTo>
                  <a:lnTo>
                    <a:pt x="603" y="316"/>
                  </a:lnTo>
                  <a:lnTo>
                    <a:pt x="598" y="320"/>
                  </a:lnTo>
                  <a:lnTo>
                    <a:pt x="593" y="324"/>
                  </a:lnTo>
                  <a:lnTo>
                    <a:pt x="587" y="328"/>
                  </a:lnTo>
                  <a:lnTo>
                    <a:pt x="580" y="332"/>
                  </a:lnTo>
                  <a:lnTo>
                    <a:pt x="574" y="334"/>
                  </a:lnTo>
                  <a:lnTo>
                    <a:pt x="567" y="336"/>
                  </a:lnTo>
                  <a:lnTo>
                    <a:pt x="559" y="337"/>
                  </a:lnTo>
                  <a:lnTo>
                    <a:pt x="552" y="337"/>
                  </a:lnTo>
                  <a:lnTo>
                    <a:pt x="552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102452" y="2488588"/>
            <a:ext cx="439470" cy="440486"/>
            <a:chOff x="6878638" y="3762331"/>
            <a:chExt cx="658812" cy="638175"/>
          </a:xfrm>
          <a:solidFill>
            <a:srgbClr val="186496"/>
          </a:solidFill>
        </p:grpSpPr>
        <p:sp>
          <p:nvSpPr>
            <p:cNvPr id="26" name="Freeform 460"/>
            <p:cNvSpPr>
              <a:spLocks/>
            </p:cNvSpPr>
            <p:nvPr userDrawn="1"/>
          </p:nvSpPr>
          <p:spPr bwMode="auto">
            <a:xfrm>
              <a:off x="6935788" y="3829006"/>
              <a:ext cx="536575" cy="182563"/>
            </a:xfrm>
            <a:custGeom>
              <a:avLst/>
              <a:gdLst>
                <a:gd name="T0" fmla="*/ 1198 w 1355"/>
                <a:gd name="T1" fmla="*/ 436 h 459"/>
                <a:gd name="T2" fmla="*/ 1355 w 1355"/>
                <a:gd name="T3" fmla="*/ 13 h 459"/>
                <a:gd name="T4" fmla="*/ 0 w 1355"/>
                <a:gd name="T5" fmla="*/ 0 h 459"/>
                <a:gd name="T6" fmla="*/ 161 w 1355"/>
                <a:gd name="T7" fmla="*/ 459 h 459"/>
                <a:gd name="T8" fmla="*/ 1198 w 1355"/>
                <a:gd name="T9" fmla="*/ 43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5" h="459">
                  <a:moveTo>
                    <a:pt x="1198" y="436"/>
                  </a:moveTo>
                  <a:lnTo>
                    <a:pt x="1355" y="13"/>
                  </a:lnTo>
                  <a:lnTo>
                    <a:pt x="0" y="0"/>
                  </a:lnTo>
                  <a:lnTo>
                    <a:pt x="161" y="459"/>
                  </a:lnTo>
                  <a:lnTo>
                    <a:pt x="1198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461"/>
            <p:cNvSpPr>
              <a:spLocks/>
            </p:cNvSpPr>
            <p:nvPr userDrawn="1"/>
          </p:nvSpPr>
          <p:spPr bwMode="auto">
            <a:xfrm>
              <a:off x="7062788" y="4067131"/>
              <a:ext cx="46037" cy="23813"/>
            </a:xfrm>
            <a:custGeom>
              <a:avLst/>
              <a:gdLst>
                <a:gd name="T0" fmla="*/ 97 w 117"/>
                <a:gd name="T1" fmla="*/ 11 h 59"/>
                <a:gd name="T2" fmla="*/ 97 w 117"/>
                <a:gd name="T3" fmla="*/ 11 h 59"/>
                <a:gd name="T4" fmla="*/ 94 w 117"/>
                <a:gd name="T5" fmla="*/ 9 h 59"/>
                <a:gd name="T6" fmla="*/ 92 w 117"/>
                <a:gd name="T7" fmla="*/ 7 h 59"/>
                <a:gd name="T8" fmla="*/ 89 w 117"/>
                <a:gd name="T9" fmla="*/ 4 h 59"/>
                <a:gd name="T10" fmla="*/ 89 w 117"/>
                <a:gd name="T11" fmla="*/ 0 h 59"/>
                <a:gd name="T12" fmla="*/ 41 w 117"/>
                <a:gd name="T13" fmla="*/ 0 h 59"/>
                <a:gd name="T14" fmla="*/ 41 w 117"/>
                <a:gd name="T15" fmla="*/ 0 h 59"/>
                <a:gd name="T16" fmla="*/ 38 w 117"/>
                <a:gd name="T17" fmla="*/ 4 h 59"/>
                <a:gd name="T18" fmla="*/ 36 w 117"/>
                <a:gd name="T19" fmla="*/ 8 h 59"/>
                <a:gd name="T20" fmla="*/ 32 w 117"/>
                <a:gd name="T21" fmla="*/ 10 h 59"/>
                <a:gd name="T22" fmla="*/ 27 w 117"/>
                <a:gd name="T23" fmla="*/ 13 h 59"/>
                <a:gd name="T24" fmla="*/ 18 w 117"/>
                <a:gd name="T25" fmla="*/ 15 h 59"/>
                <a:gd name="T26" fmla="*/ 8 w 117"/>
                <a:gd name="T27" fmla="*/ 17 h 59"/>
                <a:gd name="T28" fmla="*/ 0 w 117"/>
                <a:gd name="T29" fmla="*/ 59 h 59"/>
                <a:gd name="T30" fmla="*/ 0 w 117"/>
                <a:gd name="T31" fmla="*/ 59 h 59"/>
                <a:gd name="T32" fmla="*/ 6 w 117"/>
                <a:gd name="T33" fmla="*/ 55 h 59"/>
                <a:gd name="T34" fmla="*/ 12 w 117"/>
                <a:gd name="T35" fmla="*/ 53 h 59"/>
                <a:gd name="T36" fmla="*/ 27 w 117"/>
                <a:gd name="T37" fmla="*/ 48 h 59"/>
                <a:gd name="T38" fmla="*/ 41 w 117"/>
                <a:gd name="T39" fmla="*/ 45 h 59"/>
                <a:gd name="T40" fmla="*/ 55 w 117"/>
                <a:gd name="T41" fmla="*/ 44 h 59"/>
                <a:gd name="T42" fmla="*/ 55 w 117"/>
                <a:gd name="T43" fmla="*/ 44 h 59"/>
                <a:gd name="T44" fmla="*/ 70 w 117"/>
                <a:gd name="T45" fmla="*/ 45 h 59"/>
                <a:gd name="T46" fmla="*/ 84 w 117"/>
                <a:gd name="T47" fmla="*/ 47 h 59"/>
                <a:gd name="T48" fmla="*/ 92 w 117"/>
                <a:gd name="T49" fmla="*/ 49 h 59"/>
                <a:gd name="T50" fmla="*/ 98 w 117"/>
                <a:gd name="T51" fmla="*/ 52 h 59"/>
                <a:gd name="T52" fmla="*/ 104 w 117"/>
                <a:gd name="T53" fmla="*/ 55 h 59"/>
                <a:gd name="T54" fmla="*/ 110 w 117"/>
                <a:gd name="T55" fmla="*/ 59 h 59"/>
                <a:gd name="T56" fmla="*/ 117 w 117"/>
                <a:gd name="T57" fmla="*/ 17 h 59"/>
                <a:gd name="T58" fmla="*/ 117 w 117"/>
                <a:gd name="T59" fmla="*/ 17 h 59"/>
                <a:gd name="T60" fmla="*/ 106 w 117"/>
                <a:gd name="T61" fmla="*/ 15 h 59"/>
                <a:gd name="T62" fmla="*/ 101 w 117"/>
                <a:gd name="T63" fmla="*/ 14 h 59"/>
                <a:gd name="T64" fmla="*/ 97 w 117"/>
                <a:gd name="T65" fmla="*/ 11 h 59"/>
                <a:gd name="T66" fmla="*/ 97 w 117"/>
                <a:gd name="T67" fmla="*/ 11 h 59"/>
                <a:gd name="T68" fmla="*/ 96 w 117"/>
                <a:gd name="T69" fmla="*/ 11 h 59"/>
                <a:gd name="T70" fmla="*/ 97 w 117"/>
                <a:gd name="T71" fmla="*/ 11 h 59"/>
                <a:gd name="T72" fmla="*/ 97 w 117"/>
                <a:gd name="T73" fmla="*/ 12 h 59"/>
                <a:gd name="T74" fmla="*/ 97 w 117"/>
                <a:gd name="T75" fmla="*/ 11 h 59"/>
                <a:gd name="T76" fmla="*/ 97 w 117"/>
                <a:gd name="T7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59">
                  <a:moveTo>
                    <a:pt x="97" y="11"/>
                  </a:moveTo>
                  <a:lnTo>
                    <a:pt x="97" y="11"/>
                  </a:lnTo>
                  <a:lnTo>
                    <a:pt x="94" y="9"/>
                  </a:lnTo>
                  <a:lnTo>
                    <a:pt x="92" y="7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8" y="4"/>
                  </a:lnTo>
                  <a:lnTo>
                    <a:pt x="36" y="8"/>
                  </a:lnTo>
                  <a:lnTo>
                    <a:pt x="32" y="10"/>
                  </a:lnTo>
                  <a:lnTo>
                    <a:pt x="27" y="13"/>
                  </a:lnTo>
                  <a:lnTo>
                    <a:pt x="18" y="15"/>
                  </a:lnTo>
                  <a:lnTo>
                    <a:pt x="8" y="1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6" y="55"/>
                  </a:lnTo>
                  <a:lnTo>
                    <a:pt x="12" y="53"/>
                  </a:lnTo>
                  <a:lnTo>
                    <a:pt x="27" y="48"/>
                  </a:lnTo>
                  <a:lnTo>
                    <a:pt x="41" y="45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70" y="45"/>
                  </a:lnTo>
                  <a:lnTo>
                    <a:pt x="84" y="47"/>
                  </a:lnTo>
                  <a:lnTo>
                    <a:pt x="92" y="49"/>
                  </a:lnTo>
                  <a:lnTo>
                    <a:pt x="98" y="52"/>
                  </a:lnTo>
                  <a:lnTo>
                    <a:pt x="104" y="55"/>
                  </a:lnTo>
                  <a:lnTo>
                    <a:pt x="110" y="59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06" y="15"/>
                  </a:lnTo>
                  <a:lnTo>
                    <a:pt x="101" y="14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462"/>
            <p:cNvSpPr>
              <a:spLocks/>
            </p:cNvSpPr>
            <p:nvPr userDrawn="1"/>
          </p:nvSpPr>
          <p:spPr bwMode="auto">
            <a:xfrm>
              <a:off x="7061200" y="4092531"/>
              <a:ext cx="42862" cy="14288"/>
            </a:xfrm>
            <a:custGeom>
              <a:avLst/>
              <a:gdLst>
                <a:gd name="T0" fmla="*/ 98 w 108"/>
                <a:gd name="T1" fmla="*/ 7 h 37"/>
                <a:gd name="T2" fmla="*/ 92 w 108"/>
                <a:gd name="T3" fmla="*/ 3 h 37"/>
                <a:gd name="T4" fmla="*/ 78 w 108"/>
                <a:gd name="T5" fmla="*/ 0 h 37"/>
                <a:gd name="T6" fmla="*/ 72 w 108"/>
                <a:gd name="T7" fmla="*/ 1 h 37"/>
                <a:gd name="T8" fmla="*/ 62 w 108"/>
                <a:gd name="T9" fmla="*/ 5 h 37"/>
                <a:gd name="T10" fmla="*/ 47 w 108"/>
                <a:gd name="T11" fmla="*/ 17 h 37"/>
                <a:gd name="T12" fmla="*/ 37 w 108"/>
                <a:gd name="T13" fmla="*/ 20 h 37"/>
                <a:gd name="T14" fmla="*/ 32 w 108"/>
                <a:gd name="T15" fmla="*/ 21 h 37"/>
                <a:gd name="T16" fmla="*/ 27 w 108"/>
                <a:gd name="T17" fmla="*/ 21 h 37"/>
                <a:gd name="T18" fmla="*/ 24 w 108"/>
                <a:gd name="T19" fmla="*/ 18 h 37"/>
                <a:gd name="T20" fmla="*/ 27 w 108"/>
                <a:gd name="T21" fmla="*/ 15 h 37"/>
                <a:gd name="T22" fmla="*/ 31 w 108"/>
                <a:gd name="T23" fmla="*/ 14 h 37"/>
                <a:gd name="T24" fmla="*/ 47 w 108"/>
                <a:gd name="T25" fmla="*/ 15 h 37"/>
                <a:gd name="T26" fmla="*/ 49 w 108"/>
                <a:gd name="T27" fmla="*/ 0 h 37"/>
                <a:gd name="T28" fmla="*/ 29 w 108"/>
                <a:gd name="T29" fmla="*/ 0 h 37"/>
                <a:gd name="T30" fmla="*/ 20 w 108"/>
                <a:gd name="T31" fmla="*/ 4 h 37"/>
                <a:gd name="T32" fmla="*/ 12 w 108"/>
                <a:gd name="T33" fmla="*/ 11 h 37"/>
                <a:gd name="T34" fmla="*/ 0 w 108"/>
                <a:gd name="T35" fmla="*/ 25 h 37"/>
                <a:gd name="T36" fmla="*/ 10 w 108"/>
                <a:gd name="T37" fmla="*/ 25 h 37"/>
                <a:gd name="T38" fmla="*/ 12 w 108"/>
                <a:gd name="T39" fmla="*/ 33 h 37"/>
                <a:gd name="T40" fmla="*/ 17 w 108"/>
                <a:gd name="T41" fmla="*/ 36 h 37"/>
                <a:gd name="T42" fmla="*/ 32 w 108"/>
                <a:gd name="T43" fmla="*/ 37 h 37"/>
                <a:gd name="T44" fmla="*/ 37 w 108"/>
                <a:gd name="T45" fmla="*/ 37 h 37"/>
                <a:gd name="T46" fmla="*/ 50 w 108"/>
                <a:gd name="T47" fmla="*/ 32 h 37"/>
                <a:gd name="T48" fmla="*/ 64 w 108"/>
                <a:gd name="T49" fmla="*/ 21 h 37"/>
                <a:gd name="T50" fmla="*/ 71 w 108"/>
                <a:gd name="T51" fmla="*/ 18 h 37"/>
                <a:gd name="T52" fmla="*/ 78 w 108"/>
                <a:gd name="T53" fmla="*/ 16 h 37"/>
                <a:gd name="T54" fmla="*/ 84 w 108"/>
                <a:gd name="T55" fmla="*/ 16 h 37"/>
                <a:gd name="T56" fmla="*/ 87 w 108"/>
                <a:gd name="T57" fmla="*/ 18 h 37"/>
                <a:gd name="T58" fmla="*/ 86 w 108"/>
                <a:gd name="T59" fmla="*/ 19 h 37"/>
                <a:gd name="T60" fmla="*/ 83 w 108"/>
                <a:gd name="T61" fmla="*/ 21 h 37"/>
                <a:gd name="T62" fmla="*/ 69 w 108"/>
                <a:gd name="T63" fmla="*/ 21 h 37"/>
                <a:gd name="T64" fmla="*/ 65 w 108"/>
                <a:gd name="T65" fmla="*/ 36 h 37"/>
                <a:gd name="T66" fmla="*/ 83 w 108"/>
                <a:gd name="T67" fmla="*/ 35 h 37"/>
                <a:gd name="T68" fmla="*/ 91 w 108"/>
                <a:gd name="T69" fmla="*/ 33 h 37"/>
                <a:gd name="T70" fmla="*/ 97 w 108"/>
                <a:gd name="T71" fmla="*/ 25 h 37"/>
                <a:gd name="T72" fmla="*/ 108 w 108"/>
                <a:gd name="T73" fmla="*/ 11 h 37"/>
                <a:gd name="T74" fmla="*/ 99 w 108"/>
                <a:gd name="T75" fmla="*/ 11 h 37"/>
                <a:gd name="T76" fmla="*/ 98 w 108"/>
                <a:gd name="T77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" h="37">
                  <a:moveTo>
                    <a:pt x="98" y="7"/>
                  </a:moveTo>
                  <a:lnTo>
                    <a:pt x="98" y="7"/>
                  </a:lnTo>
                  <a:lnTo>
                    <a:pt x="96" y="5"/>
                  </a:lnTo>
                  <a:lnTo>
                    <a:pt x="92" y="3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67" y="3"/>
                  </a:lnTo>
                  <a:lnTo>
                    <a:pt x="62" y="5"/>
                  </a:lnTo>
                  <a:lnTo>
                    <a:pt x="55" y="11"/>
                  </a:lnTo>
                  <a:lnTo>
                    <a:pt x="47" y="17"/>
                  </a:lnTo>
                  <a:lnTo>
                    <a:pt x="42" y="19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2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31" y="14"/>
                  </a:lnTo>
                  <a:lnTo>
                    <a:pt x="36" y="14"/>
                  </a:lnTo>
                  <a:lnTo>
                    <a:pt x="47" y="15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20" y="4"/>
                  </a:lnTo>
                  <a:lnTo>
                    <a:pt x="15" y="7"/>
                  </a:lnTo>
                  <a:lnTo>
                    <a:pt x="12" y="11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30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7" y="36"/>
                  </a:lnTo>
                  <a:lnTo>
                    <a:pt x="25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7" y="37"/>
                  </a:lnTo>
                  <a:lnTo>
                    <a:pt x="41" y="36"/>
                  </a:lnTo>
                  <a:lnTo>
                    <a:pt x="50" y="32"/>
                  </a:lnTo>
                  <a:lnTo>
                    <a:pt x="57" y="26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71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86" y="17"/>
                  </a:lnTo>
                  <a:lnTo>
                    <a:pt x="87" y="18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20"/>
                  </a:lnTo>
                  <a:lnTo>
                    <a:pt x="83" y="21"/>
                  </a:lnTo>
                  <a:lnTo>
                    <a:pt x="78" y="21"/>
                  </a:lnTo>
                  <a:lnTo>
                    <a:pt x="69" y="21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75" y="36"/>
                  </a:lnTo>
                  <a:lnTo>
                    <a:pt x="83" y="35"/>
                  </a:lnTo>
                  <a:lnTo>
                    <a:pt x="87" y="34"/>
                  </a:lnTo>
                  <a:lnTo>
                    <a:pt x="91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6" y="25"/>
                  </a:lnTo>
                  <a:lnTo>
                    <a:pt x="108" y="11"/>
                  </a:lnTo>
                  <a:lnTo>
                    <a:pt x="99" y="11"/>
                  </a:lnTo>
                  <a:lnTo>
                    <a:pt x="99" y="11"/>
                  </a:lnTo>
                  <a:lnTo>
                    <a:pt x="98" y="7"/>
                  </a:lnTo>
                  <a:lnTo>
                    <a:pt x="9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463"/>
            <p:cNvSpPr>
              <a:spLocks/>
            </p:cNvSpPr>
            <p:nvPr userDrawn="1"/>
          </p:nvSpPr>
          <p:spPr bwMode="auto">
            <a:xfrm>
              <a:off x="7054850" y="4109993"/>
              <a:ext cx="49212" cy="25400"/>
            </a:xfrm>
            <a:custGeom>
              <a:avLst/>
              <a:gdLst>
                <a:gd name="T0" fmla="*/ 96 w 122"/>
                <a:gd name="T1" fmla="*/ 12 h 67"/>
                <a:gd name="T2" fmla="*/ 96 w 122"/>
                <a:gd name="T3" fmla="*/ 12 h 67"/>
                <a:gd name="T4" fmla="*/ 86 w 122"/>
                <a:gd name="T5" fmla="*/ 15 h 67"/>
                <a:gd name="T6" fmla="*/ 74 w 122"/>
                <a:gd name="T7" fmla="*/ 16 h 67"/>
                <a:gd name="T8" fmla="*/ 63 w 122"/>
                <a:gd name="T9" fmla="*/ 17 h 67"/>
                <a:gd name="T10" fmla="*/ 51 w 122"/>
                <a:gd name="T11" fmla="*/ 16 h 67"/>
                <a:gd name="T12" fmla="*/ 40 w 122"/>
                <a:gd name="T13" fmla="*/ 15 h 67"/>
                <a:gd name="T14" fmla="*/ 28 w 122"/>
                <a:gd name="T15" fmla="*/ 12 h 67"/>
                <a:gd name="T16" fmla="*/ 18 w 122"/>
                <a:gd name="T17" fmla="*/ 6 h 67"/>
                <a:gd name="T18" fmla="*/ 10 w 122"/>
                <a:gd name="T19" fmla="*/ 0 h 67"/>
                <a:gd name="T20" fmla="*/ 0 w 122"/>
                <a:gd name="T21" fmla="*/ 47 h 67"/>
                <a:gd name="T22" fmla="*/ 0 w 122"/>
                <a:gd name="T23" fmla="*/ 47 h 67"/>
                <a:gd name="T24" fmla="*/ 10 w 122"/>
                <a:gd name="T25" fmla="*/ 48 h 67"/>
                <a:gd name="T26" fmla="*/ 14 w 122"/>
                <a:gd name="T27" fmla="*/ 49 h 67"/>
                <a:gd name="T28" fmla="*/ 19 w 122"/>
                <a:gd name="T29" fmla="*/ 51 h 67"/>
                <a:gd name="T30" fmla="*/ 23 w 122"/>
                <a:gd name="T31" fmla="*/ 54 h 67"/>
                <a:gd name="T32" fmla="*/ 26 w 122"/>
                <a:gd name="T33" fmla="*/ 57 h 67"/>
                <a:gd name="T34" fmla="*/ 28 w 122"/>
                <a:gd name="T35" fmla="*/ 62 h 67"/>
                <a:gd name="T36" fmla="*/ 28 w 122"/>
                <a:gd name="T37" fmla="*/ 67 h 67"/>
                <a:gd name="T38" fmla="*/ 81 w 122"/>
                <a:gd name="T39" fmla="*/ 67 h 67"/>
                <a:gd name="T40" fmla="*/ 81 w 122"/>
                <a:gd name="T41" fmla="*/ 67 h 67"/>
                <a:gd name="T42" fmla="*/ 84 w 122"/>
                <a:gd name="T43" fmla="*/ 62 h 67"/>
                <a:gd name="T44" fmla="*/ 87 w 122"/>
                <a:gd name="T45" fmla="*/ 57 h 67"/>
                <a:gd name="T46" fmla="*/ 90 w 122"/>
                <a:gd name="T47" fmla="*/ 54 h 67"/>
                <a:gd name="T48" fmla="*/ 95 w 122"/>
                <a:gd name="T49" fmla="*/ 51 h 67"/>
                <a:gd name="T50" fmla="*/ 100 w 122"/>
                <a:gd name="T51" fmla="*/ 49 h 67"/>
                <a:gd name="T52" fmla="*/ 105 w 122"/>
                <a:gd name="T53" fmla="*/ 48 h 67"/>
                <a:gd name="T54" fmla="*/ 116 w 122"/>
                <a:gd name="T55" fmla="*/ 47 h 67"/>
                <a:gd name="T56" fmla="*/ 122 w 122"/>
                <a:gd name="T57" fmla="*/ 0 h 67"/>
                <a:gd name="T58" fmla="*/ 122 w 122"/>
                <a:gd name="T59" fmla="*/ 0 h 67"/>
                <a:gd name="T60" fmla="*/ 116 w 122"/>
                <a:gd name="T61" fmla="*/ 4 h 67"/>
                <a:gd name="T62" fmla="*/ 110 w 122"/>
                <a:gd name="T63" fmla="*/ 7 h 67"/>
                <a:gd name="T64" fmla="*/ 96 w 122"/>
                <a:gd name="T65" fmla="*/ 12 h 67"/>
                <a:gd name="T66" fmla="*/ 96 w 122"/>
                <a:gd name="T67" fmla="*/ 12 h 67"/>
                <a:gd name="T68" fmla="*/ 95 w 122"/>
                <a:gd name="T69" fmla="*/ 13 h 67"/>
                <a:gd name="T70" fmla="*/ 96 w 122"/>
                <a:gd name="T71" fmla="*/ 12 h 67"/>
                <a:gd name="T72" fmla="*/ 97 w 122"/>
                <a:gd name="T73" fmla="*/ 12 h 67"/>
                <a:gd name="T74" fmla="*/ 96 w 122"/>
                <a:gd name="T75" fmla="*/ 12 h 67"/>
                <a:gd name="T76" fmla="*/ 96 w 122"/>
                <a:gd name="T77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67">
                  <a:moveTo>
                    <a:pt x="96" y="12"/>
                  </a:moveTo>
                  <a:lnTo>
                    <a:pt x="96" y="12"/>
                  </a:lnTo>
                  <a:lnTo>
                    <a:pt x="86" y="15"/>
                  </a:lnTo>
                  <a:lnTo>
                    <a:pt x="74" y="16"/>
                  </a:lnTo>
                  <a:lnTo>
                    <a:pt x="63" y="17"/>
                  </a:lnTo>
                  <a:lnTo>
                    <a:pt x="51" y="16"/>
                  </a:lnTo>
                  <a:lnTo>
                    <a:pt x="40" y="15"/>
                  </a:lnTo>
                  <a:lnTo>
                    <a:pt x="28" y="12"/>
                  </a:lnTo>
                  <a:lnTo>
                    <a:pt x="18" y="6"/>
                  </a:lnTo>
                  <a:lnTo>
                    <a:pt x="1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0" y="48"/>
                  </a:lnTo>
                  <a:lnTo>
                    <a:pt x="14" y="49"/>
                  </a:lnTo>
                  <a:lnTo>
                    <a:pt x="19" y="51"/>
                  </a:lnTo>
                  <a:lnTo>
                    <a:pt x="23" y="54"/>
                  </a:lnTo>
                  <a:lnTo>
                    <a:pt x="26" y="57"/>
                  </a:lnTo>
                  <a:lnTo>
                    <a:pt x="28" y="62"/>
                  </a:lnTo>
                  <a:lnTo>
                    <a:pt x="28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4" y="62"/>
                  </a:lnTo>
                  <a:lnTo>
                    <a:pt x="87" y="57"/>
                  </a:lnTo>
                  <a:lnTo>
                    <a:pt x="90" y="54"/>
                  </a:lnTo>
                  <a:lnTo>
                    <a:pt x="95" y="51"/>
                  </a:lnTo>
                  <a:lnTo>
                    <a:pt x="100" y="49"/>
                  </a:lnTo>
                  <a:lnTo>
                    <a:pt x="105" y="48"/>
                  </a:lnTo>
                  <a:lnTo>
                    <a:pt x="116" y="4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6" y="4"/>
                  </a:lnTo>
                  <a:lnTo>
                    <a:pt x="110" y="7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3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6" y="12"/>
                  </a:lnTo>
                  <a:lnTo>
                    <a:pt x="9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464"/>
            <p:cNvSpPr>
              <a:spLocks/>
            </p:cNvSpPr>
            <p:nvPr userDrawn="1"/>
          </p:nvSpPr>
          <p:spPr bwMode="auto">
            <a:xfrm>
              <a:off x="7135813" y="4165556"/>
              <a:ext cx="50800" cy="31750"/>
            </a:xfrm>
            <a:custGeom>
              <a:avLst/>
              <a:gdLst>
                <a:gd name="T0" fmla="*/ 28 w 127"/>
                <a:gd name="T1" fmla="*/ 62 h 77"/>
                <a:gd name="T2" fmla="*/ 28 w 127"/>
                <a:gd name="T3" fmla="*/ 62 h 77"/>
                <a:gd name="T4" fmla="*/ 41 w 127"/>
                <a:gd name="T5" fmla="*/ 59 h 77"/>
                <a:gd name="T6" fmla="*/ 53 w 127"/>
                <a:gd name="T7" fmla="*/ 57 h 77"/>
                <a:gd name="T8" fmla="*/ 67 w 127"/>
                <a:gd name="T9" fmla="*/ 57 h 77"/>
                <a:gd name="T10" fmla="*/ 79 w 127"/>
                <a:gd name="T11" fmla="*/ 58 h 77"/>
                <a:gd name="T12" fmla="*/ 92 w 127"/>
                <a:gd name="T13" fmla="*/ 60 h 77"/>
                <a:gd name="T14" fmla="*/ 104 w 127"/>
                <a:gd name="T15" fmla="*/ 64 h 77"/>
                <a:gd name="T16" fmla="*/ 116 w 127"/>
                <a:gd name="T17" fmla="*/ 70 h 77"/>
                <a:gd name="T18" fmla="*/ 126 w 127"/>
                <a:gd name="T19" fmla="*/ 77 h 77"/>
                <a:gd name="T20" fmla="*/ 127 w 127"/>
                <a:gd name="T21" fmla="*/ 22 h 77"/>
                <a:gd name="T22" fmla="*/ 127 w 127"/>
                <a:gd name="T23" fmla="*/ 22 h 77"/>
                <a:gd name="T24" fmla="*/ 118 w 127"/>
                <a:gd name="T25" fmla="*/ 21 h 77"/>
                <a:gd name="T26" fmla="*/ 112 w 127"/>
                <a:gd name="T27" fmla="*/ 19 h 77"/>
                <a:gd name="T28" fmla="*/ 107 w 127"/>
                <a:gd name="T29" fmla="*/ 17 h 77"/>
                <a:gd name="T30" fmla="*/ 102 w 127"/>
                <a:gd name="T31" fmla="*/ 13 h 77"/>
                <a:gd name="T32" fmla="*/ 98 w 127"/>
                <a:gd name="T33" fmla="*/ 10 h 77"/>
                <a:gd name="T34" fmla="*/ 96 w 127"/>
                <a:gd name="T35" fmla="*/ 5 h 77"/>
                <a:gd name="T36" fmla="*/ 95 w 127"/>
                <a:gd name="T37" fmla="*/ 0 h 77"/>
                <a:gd name="T38" fmla="*/ 40 w 127"/>
                <a:gd name="T39" fmla="*/ 0 h 77"/>
                <a:gd name="T40" fmla="*/ 40 w 127"/>
                <a:gd name="T41" fmla="*/ 0 h 77"/>
                <a:gd name="T42" fmla="*/ 39 w 127"/>
                <a:gd name="T43" fmla="*/ 5 h 77"/>
                <a:gd name="T44" fmla="*/ 36 w 127"/>
                <a:gd name="T45" fmla="*/ 10 h 77"/>
                <a:gd name="T46" fmla="*/ 32 w 127"/>
                <a:gd name="T47" fmla="*/ 13 h 77"/>
                <a:gd name="T48" fmla="*/ 26 w 127"/>
                <a:gd name="T49" fmla="*/ 17 h 77"/>
                <a:gd name="T50" fmla="*/ 21 w 127"/>
                <a:gd name="T51" fmla="*/ 19 h 77"/>
                <a:gd name="T52" fmla="*/ 16 w 127"/>
                <a:gd name="T53" fmla="*/ 21 h 77"/>
                <a:gd name="T54" fmla="*/ 5 w 127"/>
                <a:gd name="T55" fmla="*/ 22 h 77"/>
                <a:gd name="T56" fmla="*/ 0 w 127"/>
                <a:gd name="T57" fmla="*/ 77 h 77"/>
                <a:gd name="T58" fmla="*/ 0 w 127"/>
                <a:gd name="T59" fmla="*/ 77 h 77"/>
                <a:gd name="T60" fmla="*/ 7 w 127"/>
                <a:gd name="T61" fmla="*/ 73 h 77"/>
                <a:gd name="T62" fmla="*/ 14 w 127"/>
                <a:gd name="T63" fmla="*/ 69 h 77"/>
                <a:gd name="T64" fmla="*/ 21 w 127"/>
                <a:gd name="T65" fmla="*/ 65 h 77"/>
                <a:gd name="T66" fmla="*/ 28 w 127"/>
                <a:gd name="T67" fmla="*/ 62 h 77"/>
                <a:gd name="T68" fmla="*/ 28 w 127"/>
                <a:gd name="T69" fmla="*/ 62 h 77"/>
                <a:gd name="T70" fmla="*/ 30 w 127"/>
                <a:gd name="T71" fmla="*/ 62 h 77"/>
                <a:gd name="T72" fmla="*/ 28 w 127"/>
                <a:gd name="T73" fmla="*/ 62 h 77"/>
                <a:gd name="T74" fmla="*/ 27 w 127"/>
                <a:gd name="T75" fmla="*/ 63 h 77"/>
                <a:gd name="T76" fmla="*/ 28 w 127"/>
                <a:gd name="T77" fmla="*/ 62 h 77"/>
                <a:gd name="T78" fmla="*/ 28 w 127"/>
                <a:gd name="T7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77">
                  <a:moveTo>
                    <a:pt x="28" y="62"/>
                  </a:moveTo>
                  <a:lnTo>
                    <a:pt x="28" y="62"/>
                  </a:lnTo>
                  <a:lnTo>
                    <a:pt x="41" y="59"/>
                  </a:lnTo>
                  <a:lnTo>
                    <a:pt x="53" y="57"/>
                  </a:lnTo>
                  <a:lnTo>
                    <a:pt x="67" y="57"/>
                  </a:lnTo>
                  <a:lnTo>
                    <a:pt x="79" y="58"/>
                  </a:lnTo>
                  <a:lnTo>
                    <a:pt x="92" y="60"/>
                  </a:lnTo>
                  <a:lnTo>
                    <a:pt x="104" y="64"/>
                  </a:lnTo>
                  <a:lnTo>
                    <a:pt x="116" y="70"/>
                  </a:lnTo>
                  <a:lnTo>
                    <a:pt x="126" y="77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18" y="21"/>
                  </a:lnTo>
                  <a:lnTo>
                    <a:pt x="112" y="19"/>
                  </a:lnTo>
                  <a:lnTo>
                    <a:pt x="107" y="17"/>
                  </a:lnTo>
                  <a:lnTo>
                    <a:pt x="102" y="13"/>
                  </a:lnTo>
                  <a:lnTo>
                    <a:pt x="98" y="10"/>
                  </a:lnTo>
                  <a:lnTo>
                    <a:pt x="96" y="5"/>
                  </a:lnTo>
                  <a:lnTo>
                    <a:pt x="9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5"/>
                  </a:lnTo>
                  <a:lnTo>
                    <a:pt x="36" y="10"/>
                  </a:lnTo>
                  <a:lnTo>
                    <a:pt x="32" y="13"/>
                  </a:lnTo>
                  <a:lnTo>
                    <a:pt x="26" y="17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5" y="2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7" y="73"/>
                  </a:lnTo>
                  <a:lnTo>
                    <a:pt x="14" y="69"/>
                  </a:lnTo>
                  <a:lnTo>
                    <a:pt x="21" y="65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27" y="63"/>
                  </a:lnTo>
                  <a:lnTo>
                    <a:pt x="28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465"/>
            <p:cNvSpPr>
              <a:spLocks/>
            </p:cNvSpPr>
            <p:nvPr userDrawn="1"/>
          </p:nvSpPr>
          <p:spPr bwMode="auto">
            <a:xfrm>
              <a:off x="7131050" y="4221118"/>
              <a:ext cx="53975" cy="34925"/>
            </a:xfrm>
            <a:custGeom>
              <a:avLst/>
              <a:gdLst>
                <a:gd name="T0" fmla="*/ 25 w 135"/>
                <a:gd name="T1" fmla="*/ 69 h 88"/>
                <a:gd name="T2" fmla="*/ 25 w 135"/>
                <a:gd name="T3" fmla="*/ 69 h 88"/>
                <a:gd name="T4" fmla="*/ 29 w 135"/>
                <a:gd name="T5" fmla="*/ 73 h 88"/>
                <a:gd name="T6" fmla="*/ 32 w 135"/>
                <a:gd name="T7" fmla="*/ 77 h 88"/>
                <a:gd name="T8" fmla="*/ 34 w 135"/>
                <a:gd name="T9" fmla="*/ 83 h 88"/>
                <a:gd name="T10" fmla="*/ 34 w 135"/>
                <a:gd name="T11" fmla="*/ 88 h 88"/>
                <a:gd name="T12" fmla="*/ 97 w 135"/>
                <a:gd name="T13" fmla="*/ 88 h 88"/>
                <a:gd name="T14" fmla="*/ 97 w 135"/>
                <a:gd name="T15" fmla="*/ 88 h 88"/>
                <a:gd name="T16" fmla="*/ 98 w 135"/>
                <a:gd name="T17" fmla="*/ 82 h 88"/>
                <a:gd name="T18" fmla="*/ 100 w 135"/>
                <a:gd name="T19" fmla="*/ 76 h 88"/>
                <a:gd name="T20" fmla="*/ 104 w 135"/>
                <a:gd name="T21" fmla="*/ 71 h 88"/>
                <a:gd name="T22" fmla="*/ 109 w 135"/>
                <a:gd name="T23" fmla="*/ 68 h 88"/>
                <a:gd name="T24" fmla="*/ 115 w 135"/>
                <a:gd name="T25" fmla="*/ 65 h 88"/>
                <a:gd name="T26" fmla="*/ 122 w 135"/>
                <a:gd name="T27" fmla="*/ 63 h 88"/>
                <a:gd name="T28" fmla="*/ 127 w 135"/>
                <a:gd name="T29" fmla="*/ 62 h 88"/>
                <a:gd name="T30" fmla="*/ 133 w 135"/>
                <a:gd name="T31" fmla="*/ 62 h 88"/>
                <a:gd name="T32" fmla="*/ 135 w 135"/>
                <a:gd name="T33" fmla="*/ 0 h 88"/>
                <a:gd name="T34" fmla="*/ 135 w 135"/>
                <a:gd name="T35" fmla="*/ 0 h 88"/>
                <a:gd name="T36" fmla="*/ 128 w 135"/>
                <a:gd name="T37" fmla="*/ 5 h 88"/>
                <a:gd name="T38" fmla="*/ 121 w 135"/>
                <a:gd name="T39" fmla="*/ 10 h 88"/>
                <a:gd name="T40" fmla="*/ 113 w 135"/>
                <a:gd name="T41" fmla="*/ 13 h 88"/>
                <a:gd name="T42" fmla="*/ 105 w 135"/>
                <a:gd name="T43" fmla="*/ 16 h 88"/>
                <a:gd name="T44" fmla="*/ 97 w 135"/>
                <a:gd name="T45" fmla="*/ 19 h 88"/>
                <a:gd name="T46" fmla="*/ 88 w 135"/>
                <a:gd name="T47" fmla="*/ 20 h 88"/>
                <a:gd name="T48" fmla="*/ 79 w 135"/>
                <a:gd name="T49" fmla="*/ 21 h 88"/>
                <a:gd name="T50" fmla="*/ 70 w 135"/>
                <a:gd name="T51" fmla="*/ 22 h 88"/>
                <a:gd name="T52" fmla="*/ 61 w 135"/>
                <a:gd name="T53" fmla="*/ 22 h 88"/>
                <a:gd name="T54" fmla="*/ 52 w 135"/>
                <a:gd name="T55" fmla="*/ 21 h 88"/>
                <a:gd name="T56" fmla="*/ 44 w 135"/>
                <a:gd name="T57" fmla="*/ 19 h 88"/>
                <a:gd name="T58" fmla="*/ 34 w 135"/>
                <a:gd name="T59" fmla="*/ 17 h 88"/>
                <a:gd name="T60" fmla="*/ 27 w 135"/>
                <a:gd name="T61" fmla="*/ 14 h 88"/>
                <a:gd name="T62" fmla="*/ 19 w 135"/>
                <a:gd name="T63" fmla="*/ 10 h 88"/>
                <a:gd name="T64" fmla="*/ 11 w 135"/>
                <a:gd name="T65" fmla="*/ 6 h 88"/>
                <a:gd name="T66" fmla="*/ 5 w 135"/>
                <a:gd name="T67" fmla="*/ 0 h 88"/>
                <a:gd name="T68" fmla="*/ 0 w 135"/>
                <a:gd name="T69" fmla="*/ 62 h 88"/>
                <a:gd name="T70" fmla="*/ 0 w 135"/>
                <a:gd name="T71" fmla="*/ 62 h 88"/>
                <a:gd name="T72" fmla="*/ 7 w 135"/>
                <a:gd name="T73" fmla="*/ 62 h 88"/>
                <a:gd name="T74" fmla="*/ 13 w 135"/>
                <a:gd name="T75" fmla="*/ 64 h 88"/>
                <a:gd name="T76" fmla="*/ 20 w 135"/>
                <a:gd name="T77" fmla="*/ 66 h 88"/>
                <a:gd name="T78" fmla="*/ 25 w 135"/>
                <a:gd name="T79" fmla="*/ 69 h 88"/>
                <a:gd name="T80" fmla="*/ 25 w 135"/>
                <a:gd name="T81" fmla="*/ 69 h 88"/>
                <a:gd name="T82" fmla="*/ 25 w 135"/>
                <a:gd name="T83" fmla="*/ 69 h 88"/>
                <a:gd name="T84" fmla="*/ 25 w 135"/>
                <a:gd name="T85" fmla="*/ 69 h 88"/>
                <a:gd name="T86" fmla="*/ 25 w 135"/>
                <a:gd name="T87" fmla="*/ 6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" h="88">
                  <a:moveTo>
                    <a:pt x="25" y="69"/>
                  </a:moveTo>
                  <a:lnTo>
                    <a:pt x="25" y="69"/>
                  </a:lnTo>
                  <a:lnTo>
                    <a:pt x="29" y="73"/>
                  </a:lnTo>
                  <a:lnTo>
                    <a:pt x="32" y="77"/>
                  </a:lnTo>
                  <a:lnTo>
                    <a:pt x="34" y="83"/>
                  </a:lnTo>
                  <a:lnTo>
                    <a:pt x="34" y="88"/>
                  </a:lnTo>
                  <a:lnTo>
                    <a:pt x="97" y="88"/>
                  </a:lnTo>
                  <a:lnTo>
                    <a:pt x="97" y="88"/>
                  </a:lnTo>
                  <a:lnTo>
                    <a:pt x="98" y="82"/>
                  </a:lnTo>
                  <a:lnTo>
                    <a:pt x="100" y="76"/>
                  </a:lnTo>
                  <a:lnTo>
                    <a:pt x="104" y="71"/>
                  </a:lnTo>
                  <a:lnTo>
                    <a:pt x="109" y="68"/>
                  </a:lnTo>
                  <a:lnTo>
                    <a:pt x="115" y="65"/>
                  </a:lnTo>
                  <a:lnTo>
                    <a:pt x="122" y="63"/>
                  </a:lnTo>
                  <a:lnTo>
                    <a:pt x="127" y="62"/>
                  </a:lnTo>
                  <a:lnTo>
                    <a:pt x="133" y="62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28" y="5"/>
                  </a:lnTo>
                  <a:lnTo>
                    <a:pt x="121" y="10"/>
                  </a:lnTo>
                  <a:lnTo>
                    <a:pt x="113" y="13"/>
                  </a:lnTo>
                  <a:lnTo>
                    <a:pt x="105" y="16"/>
                  </a:lnTo>
                  <a:lnTo>
                    <a:pt x="97" y="19"/>
                  </a:lnTo>
                  <a:lnTo>
                    <a:pt x="88" y="20"/>
                  </a:lnTo>
                  <a:lnTo>
                    <a:pt x="79" y="21"/>
                  </a:lnTo>
                  <a:lnTo>
                    <a:pt x="70" y="22"/>
                  </a:lnTo>
                  <a:lnTo>
                    <a:pt x="61" y="22"/>
                  </a:lnTo>
                  <a:lnTo>
                    <a:pt x="52" y="21"/>
                  </a:lnTo>
                  <a:lnTo>
                    <a:pt x="44" y="19"/>
                  </a:lnTo>
                  <a:lnTo>
                    <a:pt x="34" y="17"/>
                  </a:lnTo>
                  <a:lnTo>
                    <a:pt x="27" y="14"/>
                  </a:lnTo>
                  <a:lnTo>
                    <a:pt x="19" y="10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7" y="62"/>
                  </a:lnTo>
                  <a:lnTo>
                    <a:pt x="13" y="64"/>
                  </a:lnTo>
                  <a:lnTo>
                    <a:pt x="20" y="66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466"/>
            <p:cNvSpPr>
              <a:spLocks/>
            </p:cNvSpPr>
            <p:nvPr userDrawn="1"/>
          </p:nvSpPr>
          <p:spPr bwMode="auto">
            <a:xfrm>
              <a:off x="7145338" y="4067131"/>
              <a:ext cx="42862" cy="23813"/>
            </a:xfrm>
            <a:custGeom>
              <a:avLst/>
              <a:gdLst>
                <a:gd name="T0" fmla="*/ 24 w 112"/>
                <a:gd name="T1" fmla="*/ 48 h 59"/>
                <a:gd name="T2" fmla="*/ 24 w 112"/>
                <a:gd name="T3" fmla="*/ 48 h 59"/>
                <a:gd name="T4" fmla="*/ 35 w 112"/>
                <a:gd name="T5" fmla="*/ 46 h 59"/>
                <a:gd name="T6" fmla="*/ 46 w 112"/>
                <a:gd name="T7" fmla="*/ 45 h 59"/>
                <a:gd name="T8" fmla="*/ 57 w 112"/>
                <a:gd name="T9" fmla="*/ 44 h 59"/>
                <a:gd name="T10" fmla="*/ 69 w 112"/>
                <a:gd name="T11" fmla="*/ 45 h 59"/>
                <a:gd name="T12" fmla="*/ 80 w 112"/>
                <a:gd name="T13" fmla="*/ 46 h 59"/>
                <a:gd name="T14" fmla="*/ 91 w 112"/>
                <a:gd name="T15" fmla="*/ 49 h 59"/>
                <a:gd name="T16" fmla="*/ 101 w 112"/>
                <a:gd name="T17" fmla="*/ 53 h 59"/>
                <a:gd name="T18" fmla="*/ 111 w 112"/>
                <a:gd name="T19" fmla="*/ 59 h 59"/>
                <a:gd name="T20" fmla="*/ 112 w 112"/>
                <a:gd name="T21" fmla="*/ 17 h 59"/>
                <a:gd name="T22" fmla="*/ 112 w 112"/>
                <a:gd name="T23" fmla="*/ 17 h 59"/>
                <a:gd name="T24" fmla="*/ 103 w 112"/>
                <a:gd name="T25" fmla="*/ 15 h 59"/>
                <a:gd name="T26" fmla="*/ 93 w 112"/>
                <a:gd name="T27" fmla="*/ 13 h 59"/>
                <a:gd name="T28" fmla="*/ 89 w 112"/>
                <a:gd name="T29" fmla="*/ 11 h 59"/>
                <a:gd name="T30" fmla="*/ 86 w 112"/>
                <a:gd name="T31" fmla="*/ 8 h 59"/>
                <a:gd name="T32" fmla="*/ 84 w 112"/>
                <a:gd name="T33" fmla="*/ 4 h 59"/>
                <a:gd name="T34" fmla="*/ 82 w 112"/>
                <a:gd name="T35" fmla="*/ 0 h 59"/>
                <a:gd name="T36" fmla="*/ 34 w 112"/>
                <a:gd name="T37" fmla="*/ 0 h 59"/>
                <a:gd name="T38" fmla="*/ 34 w 112"/>
                <a:gd name="T39" fmla="*/ 0 h 59"/>
                <a:gd name="T40" fmla="*/ 32 w 112"/>
                <a:gd name="T41" fmla="*/ 4 h 59"/>
                <a:gd name="T42" fmla="*/ 30 w 112"/>
                <a:gd name="T43" fmla="*/ 8 h 59"/>
                <a:gd name="T44" fmla="*/ 26 w 112"/>
                <a:gd name="T45" fmla="*/ 11 h 59"/>
                <a:gd name="T46" fmla="*/ 22 w 112"/>
                <a:gd name="T47" fmla="*/ 13 h 59"/>
                <a:gd name="T48" fmla="*/ 13 w 112"/>
                <a:gd name="T49" fmla="*/ 15 h 59"/>
                <a:gd name="T50" fmla="*/ 3 w 112"/>
                <a:gd name="T51" fmla="*/ 17 h 59"/>
                <a:gd name="T52" fmla="*/ 0 w 112"/>
                <a:gd name="T53" fmla="*/ 59 h 59"/>
                <a:gd name="T54" fmla="*/ 0 w 112"/>
                <a:gd name="T55" fmla="*/ 59 h 59"/>
                <a:gd name="T56" fmla="*/ 5 w 112"/>
                <a:gd name="T57" fmla="*/ 56 h 59"/>
                <a:gd name="T58" fmla="*/ 12 w 112"/>
                <a:gd name="T59" fmla="*/ 53 h 59"/>
                <a:gd name="T60" fmla="*/ 24 w 112"/>
                <a:gd name="T61" fmla="*/ 48 h 59"/>
                <a:gd name="T62" fmla="*/ 24 w 112"/>
                <a:gd name="T63" fmla="*/ 48 h 59"/>
                <a:gd name="T64" fmla="*/ 26 w 112"/>
                <a:gd name="T65" fmla="*/ 48 h 59"/>
                <a:gd name="T66" fmla="*/ 24 w 112"/>
                <a:gd name="T67" fmla="*/ 48 h 59"/>
                <a:gd name="T68" fmla="*/ 23 w 112"/>
                <a:gd name="T69" fmla="*/ 49 h 59"/>
                <a:gd name="T70" fmla="*/ 24 w 112"/>
                <a:gd name="T71" fmla="*/ 48 h 59"/>
                <a:gd name="T72" fmla="*/ 24 w 112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" h="59">
                  <a:moveTo>
                    <a:pt x="24" y="48"/>
                  </a:moveTo>
                  <a:lnTo>
                    <a:pt x="24" y="48"/>
                  </a:lnTo>
                  <a:lnTo>
                    <a:pt x="35" y="46"/>
                  </a:lnTo>
                  <a:lnTo>
                    <a:pt x="46" y="45"/>
                  </a:lnTo>
                  <a:lnTo>
                    <a:pt x="57" y="44"/>
                  </a:lnTo>
                  <a:lnTo>
                    <a:pt x="69" y="45"/>
                  </a:lnTo>
                  <a:lnTo>
                    <a:pt x="80" y="46"/>
                  </a:lnTo>
                  <a:lnTo>
                    <a:pt x="91" y="49"/>
                  </a:lnTo>
                  <a:lnTo>
                    <a:pt x="101" y="53"/>
                  </a:lnTo>
                  <a:lnTo>
                    <a:pt x="111" y="59"/>
                  </a:lnTo>
                  <a:lnTo>
                    <a:pt x="112" y="17"/>
                  </a:lnTo>
                  <a:lnTo>
                    <a:pt x="112" y="17"/>
                  </a:lnTo>
                  <a:lnTo>
                    <a:pt x="103" y="15"/>
                  </a:lnTo>
                  <a:lnTo>
                    <a:pt x="93" y="13"/>
                  </a:lnTo>
                  <a:lnTo>
                    <a:pt x="89" y="11"/>
                  </a:lnTo>
                  <a:lnTo>
                    <a:pt x="86" y="8"/>
                  </a:lnTo>
                  <a:lnTo>
                    <a:pt x="84" y="4"/>
                  </a:lnTo>
                  <a:lnTo>
                    <a:pt x="8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4"/>
                  </a:lnTo>
                  <a:lnTo>
                    <a:pt x="30" y="8"/>
                  </a:lnTo>
                  <a:lnTo>
                    <a:pt x="26" y="11"/>
                  </a:lnTo>
                  <a:lnTo>
                    <a:pt x="22" y="13"/>
                  </a:lnTo>
                  <a:lnTo>
                    <a:pt x="13" y="15"/>
                  </a:lnTo>
                  <a:lnTo>
                    <a:pt x="3" y="1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5" y="56"/>
                  </a:lnTo>
                  <a:lnTo>
                    <a:pt x="12" y="53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3" y="49"/>
                  </a:lnTo>
                  <a:lnTo>
                    <a:pt x="24" y="48"/>
                  </a:lnTo>
                  <a:lnTo>
                    <a:pt x="2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67"/>
            <p:cNvSpPr>
              <a:spLocks/>
            </p:cNvSpPr>
            <p:nvPr userDrawn="1"/>
          </p:nvSpPr>
          <p:spPr bwMode="auto">
            <a:xfrm>
              <a:off x="7145338" y="4092531"/>
              <a:ext cx="41275" cy="15875"/>
            </a:xfrm>
            <a:custGeom>
              <a:avLst/>
              <a:gdLst>
                <a:gd name="T0" fmla="*/ 86 w 107"/>
                <a:gd name="T1" fmla="*/ 20 h 38"/>
                <a:gd name="T2" fmla="*/ 77 w 107"/>
                <a:gd name="T3" fmla="*/ 21 h 38"/>
                <a:gd name="T4" fmla="*/ 67 w 107"/>
                <a:gd name="T5" fmla="*/ 36 h 38"/>
                <a:gd name="T6" fmla="*/ 75 w 107"/>
                <a:gd name="T7" fmla="*/ 36 h 38"/>
                <a:gd name="T8" fmla="*/ 89 w 107"/>
                <a:gd name="T9" fmla="*/ 34 h 38"/>
                <a:gd name="T10" fmla="*/ 95 w 107"/>
                <a:gd name="T11" fmla="*/ 30 h 38"/>
                <a:gd name="T12" fmla="*/ 106 w 107"/>
                <a:gd name="T13" fmla="*/ 25 h 38"/>
                <a:gd name="T14" fmla="*/ 97 w 107"/>
                <a:gd name="T15" fmla="*/ 11 h 38"/>
                <a:gd name="T16" fmla="*/ 96 w 107"/>
                <a:gd name="T17" fmla="*/ 8 h 38"/>
                <a:gd name="T18" fmla="*/ 91 w 107"/>
                <a:gd name="T19" fmla="*/ 3 h 38"/>
                <a:gd name="T20" fmla="*/ 80 w 107"/>
                <a:gd name="T21" fmla="*/ 0 h 38"/>
                <a:gd name="T22" fmla="*/ 73 w 107"/>
                <a:gd name="T23" fmla="*/ 0 h 38"/>
                <a:gd name="T24" fmla="*/ 63 w 107"/>
                <a:gd name="T25" fmla="*/ 4 h 38"/>
                <a:gd name="T26" fmla="*/ 55 w 107"/>
                <a:gd name="T27" fmla="*/ 9 h 38"/>
                <a:gd name="T28" fmla="*/ 43 w 107"/>
                <a:gd name="T29" fmla="*/ 18 h 38"/>
                <a:gd name="T30" fmla="*/ 39 w 107"/>
                <a:gd name="T31" fmla="*/ 20 h 38"/>
                <a:gd name="T32" fmla="*/ 27 w 107"/>
                <a:gd name="T33" fmla="*/ 21 h 38"/>
                <a:gd name="T34" fmla="*/ 25 w 107"/>
                <a:gd name="T35" fmla="*/ 21 h 38"/>
                <a:gd name="T36" fmla="*/ 23 w 107"/>
                <a:gd name="T37" fmla="*/ 20 h 38"/>
                <a:gd name="T38" fmla="*/ 23 w 107"/>
                <a:gd name="T39" fmla="*/ 17 h 38"/>
                <a:gd name="T40" fmla="*/ 25 w 107"/>
                <a:gd name="T41" fmla="*/ 15 h 38"/>
                <a:gd name="T42" fmla="*/ 30 w 107"/>
                <a:gd name="T43" fmla="*/ 14 h 38"/>
                <a:gd name="T44" fmla="*/ 46 w 107"/>
                <a:gd name="T45" fmla="*/ 15 h 38"/>
                <a:gd name="T46" fmla="*/ 46 w 107"/>
                <a:gd name="T47" fmla="*/ 0 h 38"/>
                <a:gd name="T48" fmla="*/ 26 w 107"/>
                <a:gd name="T49" fmla="*/ 0 h 38"/>
                <a:gd name="T50" fmla="*/ 18 w 107"/>
                <a:gd name="T51" fmla="*/ 4 h 38"/>
                <a:gd name="T52" fmla="*/ 12 w 107"/>
                <a:gd name="T53" fmla="*/ 11 h 38"/>
                <a:gd name="T54" fmla="*/ 0 w 107"/>
                <a:gd name="T55" fmla="*/ 25 h 38"/>
                <a:gd name="T56" fmla="*/ 10 w 107"/>
                <a:gd name="T57" fmla="*/ 25 h 38"/>
                <a:gd name="T58" fmla="*/ 16 w 107"/>
                <a:gd name="T59" fmla="*/ 34 h 38"/>
                <a:gd name="T60" fmla="*/ 26 w 107"/>
                <a:gd name="T61" fmla="*/ 37 h 38"/>
                <a:gd name="T62" fmla="*/ 38 w 107"/>
                <a:gd name="T63" fmla="*/ 37 h 38"/>
                <a:gd name="T64" fmla="*/ 48 w 107"/>
                <a:gd name="T65" fmla="*/ 34 h 38"/>
                <a:gd name="T66" fmla="*/ 53 w 107"/>
                <a:gd name="T67" fmla="*/ 30 h 38"/>
                <a:gd name="T68" fmla="*/ 66 w 107"/>
                <a:gd name="T69" fmla="*/ 20 h 38"/>
                <a:gd name="T70" fmla="*/ 72 w 107"/>
                <a:gd name="T71" fmla="*/ 17 h 38"/>
                <a:gd name="T72" fmla="*/ 81 w 107"/>
                <a:gd name="T73" fmla="*/ 16 h 38"/>
                <a:gd name="T74" fmla="*/ 87 w 107"/>
                <a:gd name="T75" fmla="*/ 18 h 38"/>
                <a:gd name="T76" fmla="*/ 86 w 107"/>
                <a:gd name="T77" fmla="*/ 20 h 38"/>
                <a:gd name="T78" fmla="*/ 86 w 107"/>
                <a:gd name="T7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8">
                  <a:moveTo>
                    <a:pt x="86" y="20"/>
                  </a:moveTo>
                  <a:lnTo>
                    <a:pt x="86" y="20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68" y="21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75" y="36"/>
                  </a:lnTo>
                  <a:lnTo>
                    <a:pt x="85" y="35"/>
                  </a:lnTo>
                  <a:lnTo>
                    <a:pt x="89" y="34"/>
                  </a:lnTo>
                  <a:lnTo>
                    <a:pt x="92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6" y="25"/>
                  </a:lnTo>
                  <a:lnTo>
                    <a:pt x="107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8"/>
                  </a:lnTo>
                  <a:lnTo>
                    <a:pt x="94" y="5"/>
                  </a:lnTo>
                  <a:lnTo>
                    <a:pt x="91" y="3"/>
                  </a:lnTo>
                  <a:lnTo>
                    <a:pt x="88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8" y="1"/>
                  </a:lnTo>
                  <a:lnTo>
                    <a:pt x="63" y="4"/>
                  </a:lnTo>
                  <a:lnTo>
                    <a:pt x="59" y="6"/>
                  </a:lnTo>
                  <a:lnTo>
                    <a:pt x="55" y="9"/>
                  </a:lnTo>
                  <a:lnTo>
                    <a:pt x="47" y="16"/>
                  </a:lnTo>
                  <a:lnTo>
                    <a:pt x="43" y="18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2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14"/>
                  </a:lnTo>
                  <a:lnTo>
                    <a:pt x="36" y="14"/>
                  </a:lnTo>
                  <a:lnTo>
                    <a:pt x="46" y="1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2" y="11"/>
                  </a:lnTo>
                  <a:lnTo>
                    <a:pt x="1" y="11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31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6" y="37"/>
                  </a:lnTo>
                  <a:lnTo>
                    <a:pt x="32" y="38"/>
                  </a:lnTo>
                  <a:lnTo>
                    <a:pt x="38" y="37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3" y="30"/>
                  </a:lnTo>
                  <a:lnTo>
                    <a:pt x="60" y="24"/>
                  </a:lnTo>
                  <a:lnTo>
                    <a:pt x="66" y="20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6" y="16"/>
                  </a:lnTo>
                  <a:lnTo>
                    <a:pt x="81" y="16"/>
                  </a:lnTo>
                  <a:lnTo>
                    <a:pt x="87" y="17"/>
                  </a:lnTo>
                  <a:lnTo>
                    <a:pt x="87" y="18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468"/>
            <p:cNvSpPr>
              <a:spLocks/>
            </p:cNvSpPr>
            <p:nvPr userDrawn="1"/>
          </p:nvSpPr>
          <p:spPr bwMode="auto">
            <a:xfrm>
              <a:off x="7040563" y="4200481"/>
              <a:ext cx="49212" cy="19050"/>
            </a:xfrm>
            <a:custGeom>
              <a:avLst/>
              <a:gdLst>
                <a:gd name="T0" fmla="*/ 12 w 125"/>
                <a:gd name="T1" fmla="*/ 39 h 48"/>
                <a:gd name="T2" fmla="*/ 17 w 125"/>
                <a:gd name="T3" fmla="*/ 45 h 48"/>
                <a:gd name="T4" fmla="*/ 25 w 125"/>
                <a:gd name="T5" fmla="*/ 47 h 48"/>
                <a:gd name="T6" fmla="*/ 40 w 125"/>
                <a:gd name="T7" fmla="*/ 47 h 48"/>
                <a:gd name="T8" fmla="*/ 46 w 125"/>
                <a:gd name="T9" fmla="*/ 47 h 48"/>
                <a:gd name="T10" fmla="*/ 55 w 125"/>
                <a:gd name="T11" fmla="*/ 43 h 48"/>
                <a:gd name="T12" fmla="*/ 75 w 125"/>
                <a:gd name="T13" fmla="*/ 26 h 48"/>
                <a:gd name="T14" fmla="*/ 82 w 125"/>
                <a:gd name="T15" fmla="*/ 22 h 48"/>
                <a:gd name="T16" fmla="*/ 90 w 125"/>
                <a:gd name="T17" fmla="*/ 20 h 48"/>
                <a:gd name="T18" fmla="*/ 93 w 125"/>
                <a:gd name="T19" fmla="*/ 20 h 48"/>
                <a:gd name="T20" fmla="*/ 100 w 125"/>
                <a:gd name="T21" fmla="*/ 21 h 48"/>
                <a:gd name="T22" fmla="*/ 99 w 125"/>
                <a:gd name="T23" fmla="*/ 25 h 48"/>
                <a:gd name="T24" fmla="*/ 98 w 125"/>
                <a:gd name="T25" fmla="*/ 26 h 48"/>
                <a:gd name="T26" fmla="*/ 89 w 125"/>
                <a:gd name="T27" fmla="*/ 27 h 48"/>
                <a:gd name="T28" fmla="*/ 75 w 125"/>
                <a:gd name="T29" fmla="*/ 46 h 48"/>
                <a:gd name="T30" fmla="*/ 85 w 125"/>
                <a:gd name="T31" fmla="*/ 46 h 48"/>
                <a:gd name="T32" fmla="*/ 101 w 125"/>
                <a:gd name="T33" fmla="*/ 44 h 48"/>
                <a:gd name="T34" fmla="*/ 108 w 125"/>
                <a:gd name="T35" fmla="*/ 38 h 48"/>
                <a:gd name="T36" fmla="*/ 122 w 125"/>
                <a:gd name="T37" fmla="*/ 33 h 48"/>
                <a:gd name="T38" fmla="*/ 113 w 125"/>
                <a:gd name="T39" fmla="*/ 14 h 48"/>
                <a:gd name="T40" fmla="*/ 112 w 125"/>
                <a:gd name="T41" fmla="*/ 10 h 48"/>
                <a:gd name="T42" fmla="*/ 107 w 125"/>
                <a:gd name="T43" fmla="*/ 3 h 48"/>
                <a:gd name="T44" fmla="*/ 100 w 125"/>
                <a:gd name="T45" fmla="*/ 0 h 48"/>
                <a:gd name="T46" fmla="*/ 86 w 125"/>
                <a:gd name="T47" fmla="*/ 0 h 48"/>
                <a:gd name="T48" fmla="*/ 80 w 125"/>
                <a:gd name="T49" fmla="*/ 1 h 48"/>
                <a:gd name="T50" fmla="*/ 69 w 125"/>
                <a:gd name="T51" fmla="*/ 6 h 48"/>
                <a:gd name="T52" fmla="*/ 55 w 125"/>
                <a:gd name="T53" fmla="*/ 20 h 48"/>
                <a:gd name="T54" fmla="*/ 44 w 125"/>
                <a:gd name="T55" fmla="*/ 26 h 48"/>
                <a:gd name="T56" fmla="*/ 41 w 125"/>
                <a:gd name="T57" fmla="*/ 26 h 48"/>
                <a:gd name="T58" fmla="*/ 31 w 125"/>
                <a:gd name="T59" fmla="*/ 26 h 48"/>
                <a:gd name="T60" fmla="*/ 29 w 125"/>
                <a:gd name="T61" fmla="*/ 26 h 48"/>
                <a:gd name="T62" fmla="*/ 27 w 125"/>
                <a:gd name="T63" fmla="*/ 23 h 48"/>
                <a:gd name="T64" fmla="*/ 29 w 125"/>
                <a:gd name="T65" fmla="*/ 19 h 48"/>
                <a:gd name="T66" fmla="*/ 31 w 125"/>
                <a:gd name="T67" fmla="*/ 19 h 48"/>
                <a:gd name="T68" fmla="*/ 57 w 125"/>
                <a:gd name="T69" fmla="*/ 0 h 48"/>
                <a:gd name="T70" fmla="*/ 44 w 125"/>
                <a:gd name="T71" fmla="*/ 0 h 48"/>
                <a:gd name="T72" fmla="*/ 33 w 125"/>
                <a:gd name="T73" fmla="*/ 0 h 48"/>
                <a:gd name="T74" fmla="*/ 23 w 125"/>
                <a:gd name="T75" fmla="*/ 4 h 48"/>
                <a:gd name="T76" fmla="*/ 15 w 125"/>
                <a:gd name="T77" fmla="*/ 14 h 48"/>
                <a:gd name="T78" fmla="*/ 0 w 125"/>
                <a:gd name="T79" fmla="*/ 33 h 48"/>
                <a:gd name="T80" fmla="*/ 11 w 125"/>
                <a:gd name="T81" fmla="*/ 33 h 48"/>
                <a:gd name="T82" fmla="*/ 12 w 125"/>
                <a:gd name="T83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48">
                  <a:moveTo>
                    <a:pt x="12" y="39"/>
                  </a:moveTo>
                  <a:lnTo>
                    <a:pt x="12" y="39"/>
                  </a:lnTo>
                  <a:lnTo>
                    <a:pt x="14" y="43"/>
                  </a:lnTo>
                  <a:lnTo>
                    <a:pt x="17" y="45"/>
                  </a:lnTo>
                  <a:lnTo>
                    <a:pt x="21" y="46"/>
                  </a:lnTo>
                  <a:lnTo>
                    <a:pt x="25" y="47"/>
                  </a:lnTo>
                  <a:lnTo>
                    <a:pt x="32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50" y="45"/>
                  </a:lnTo>
                  <a:lnTo>
                    <a:pt x="55" y="43"/>
                  </a:lnTo>
                  <a:lnTo>
                    <a:pt x="59" y="40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82" y="22"/>
                  </a:lnTo>
                  <a:lnTo>
                    <a:pt x="86" y="21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7" y="20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8" y="26"/>
                  </a:lnTo>
                  <a:lnTo>
                    <a:pt x="95" y="26"/>
                  </a:lnTo>
                  <a:lnTo>
                    <a:pt x="89" y="27"/>
                  </a:lnTo>
                  <a:lnTo>
                    <a:pt x="78" y="2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85" y="46"/>
                  </a:lnTo>
                  <a:lnTo>
                    <a:pt x="95" y="45"/>
                  </a:lnTo>
                  <a:lnTo>
                    <a:pt x="101" y="44"/>
                  </a:lnTo>
                  <a:lnTo>
                    <a:pt x="105" y="41"/>
                  </a:lnTo>
                  <a:lnTo>
                    <a:pt x="108" y="38"/>
                  </a:lnTo>
                  <a:lnTo>
                    <a:pt x="111" y="33"/>
                  </a:lnTo>
                  <a:lnTo>
                    <a:pt x="122" y="33"/>
                  </a:lnTo>
                  <a:lnTo>
                    <a:pt x="125" y="14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2" y="10"/>
                  </a:lnTo>
                  <a:lnTo>
                    <a:pt x="110" y="5"/>
                  </a:lnTo>
                  <a:lnTo>
                    <a:pt x="107" y="3"/>
                  </a:lnTo>
                  <a:lnTo>
                    <a:pt x="104" y="1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0" y="1"/>
                  </a:lnTo>
                  <a:lnTo>
                    <a:pt x="75" y="3"/>
                  </a:lnTo>
                  <a:lnTo>
                    <a:pt x="69" y="6"/>
                  </a:lnTo>
                  <a:lnTo>
                    <a:pt x="65" y="11"/>
                  </a:lnTo>
                  <a:lnTo>
                    <a:pt x="55" y="20"/>
                  </a:lnTo>
                  <a:lnTo>
                    <a:pt x="51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8" y="20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54" y="19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3" y="4"/>
                  </a:lnTo>
                  <a:lnTo>
                    <a:pt x="18" y="9"/>
                  </a:lnTo>
                  <a:lnTo>
                    <a:pt x="15" y="14"/>
                  </a:lnTo>
                  <a:lnTo>
                    <a:pt x="4" y="14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9"/>
                  </a:lnTo>
                  <a:lnTo>
                    <a:pt x="12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469"/>
            <p:cNvSpPr>
              <a:spLocks/>
            </p:cNvSpPr>
            <p:nvPr userDrawn="1"/>
          </p:nvSpPr>
          <p:spPr bwMode="auto">
            <a:xfrm>
              <a:off x="7135813" y="4200481"/>
              <a:ext cx="47625" cy="19050"/>
            </a:xfrm>
            <a:custGeom>
              <a:avLst/>
              <a:gdLst>
                <a:gd name="T0" fmla="*/ 14 w 122"/>
                <a:gd name="T1" fmla="*/ 39 h 48"/>
                <a:gd name="T2" fmla="*/ 19 w 122"/>
                <a:gd name="T3" fmla="*/ 45 h 48"/>
                <a:gd name="T4" fmla="*/ 26 w 122"/>
                <a:gd name="T5" fmla="*/ 47 h 48"/>
                <a:gd name="T6" fmla="*/ 42 w 122"/>
                <a:gd name="T7" fmla="*/ 47 h 48"/>
                <a:gd name="T8" fmla="*/ 47 w 122"/>
                <a:gd name="T9" fmla="*/ 47 h 48"/>
                <a:gd name="T10" fmla="*/ 55 w 122"/>
                <a:gd name="T11" fmla="*/ 43 h 48"/>
                <a:gd name="T12" fmla="*/ 67 w 122"/>
                <a:gd name="T13" fmla="*/ 34 h 48"/>
                <a:gd name="T14" fmla="*/ 73 w 122"/>
                <a:gd name="T15" fmla="*/ 27 h 48"/>
                <a:gd name="T16" fmla="*/ 80 w 122"/>
                <a:gd name="T17" fmla="*/ 22 h 48"/>
                <a:gd name="T18" fmla="*/ 90 w 122"/>
                <a:gd name="T19" fmla="*/ 20 h 48"/>
                <a:gd name="T20" fmla="*/ 93 w 122"/>
                <a:gd name="T21" fmla="*/ 20 h 48"/>
                <a:gd name="T22" fmla="*/ 98 w 122"/>
                <a:gd name="T23" fmla="*/ 21 h 48"/>
                <a:gd name="T24" fmla="*/ 99 w 122"/>
                <a:gd name="T25" fmla="*/ 24 h 48"/>
                <a:gd name="T26" fmla="*/ 98 w 122"/>
                <a:gd name="T27" fmla="*/ 25 h 48"/>
                <a:gd name="T28" fmla="*/ 93 w 122"/>
                <a:gd name="T29" fmla="*/ 26 h 48"/>
                <a:gd name="T30" fmla="*/ 88 w 122"/>
                <a:gd name="T31" fmla="*/ 26 h 48"/>
                <a:gd name="T32" fmla="*/ 76 w 122"/>
                <a:gd name="T33" fmla="*/ 46 h 48"/>
                <a:gd name="T34" fmla="*/ 87 w 122"/>
                <a:gd name="T35" fmla="*/ 46 h 48"/>
                <a:gd name="T36" fmla="*/ 101 w 122"/>
                <a:gd name="T37" fmla="*/ 44 h 48"/>
                <a:gd name="T38" fmla="*/ 109 w 122"/>
                <a:gd name="T39" fmla="*/ 38 h 48"/>
                <a:gd name="T40" fmla="*/ 122 w 122"/>
                <a:gd name="T41" fmla="*/ 33 h 48"/>
                <a:gd name="T42" fmla="*/ 112 w 122"/>
                <a:gd name="T43" fmla="*/ 14 h 48"/>
                <a:gd name="T44" fmla="*/ 111 w 122"/>
                <a:gd name="T45" fmla="*/ 10 h 48"/>
                <a:gd name="T46" fmla="*/ 104 w 122"/>
                <a:gd name="T47" fmla="*/ 3 h 48"/>
                <a:gd name="T48" fmla="*/ 92 w 122"/>
                <a:gd name="T49" fmla="*/ 0 h 48"/>
                <a:gd name="T50" fmla="*/ 84 w 122"/>
                <a:gd name="T51" fmla="*/ 0 h 48"/>
                <a:gd name="T52" fmla="*/ 72 w 122"/>
                <a:gd name="T53" fmla="*/ 3 h 48"/>
                <a:gd name="T54" fmla="*/ 63 w 122"/>
                <a:gd name="T55" fmla="*/ 11 h 48"/>
                <a:gd name="T56" fmla="*/ 50 w 122"/>
                <a:gd name="T57" fmla="*/ 23 h 48"/>
                <a:gd name="T58" fmla="*/ 45 w 122"/>
                <a:gd name="T59" fmla="*/ 26 h 48"/>
                <a:gd name="T60" fmla="*/ 38 w 122"/>
                <a:gd name="T61" fmla="*/ 26 h 48"/>
                <a:gd name="T62" fmla="*/ 30 w 122"/>
                <a:gd name="T63" fmla="*/ 26 h 48"/>
                <a:gd name="T64" fmla="*/ 27 w 122"/>
                <a:gd name="T65" fmla="*/ 25 h 48"/>
                <a:gd name="T66" fmla="*/ 26 w 122"/>
                <a:gd name="T67" fmla="*/ 20 h 48"/>
                <a:gd name="T68" fmla="*/ 29 w 122"/>
                <a:gd name="T69" fmla="*/ 19 h 48"/>
                <a:gd name="T70" fmla="*/ 52 w 122"/>
                <a:gd name="T71" fmla="*/ 19 h 48"/>
                <a:gd name="T72" fmla="*/ 53 w 122"/>
                <a:gd name="T73" fmla="*/ 0 h 48"/>
                <a:gd name="T74" fmla="*/ 36 w 122"/>
                <a:gd name="T75" fmla="*/ 0 h 48"/>
                <a:gd name="T76" fmla="*/ 25 w 122"/>
                <a:gd name="T77" fmla="*/ 2 h 48"/>
                <a:gd name="T78" fmla="*/ 16 w 122"/>
                <a:gd name="T79" fmla="*/ 9 h 48"/>
                <a:gd name="T80" fmla="*/ 2 w 122"/>
                <a:gd name="T81" fmla="*/ 14 h 48"/>
                <a:gd name="T82" fmla="*/ 12 w 122"/>
                <a:gd name="T83" fmla="*/ 33 h 48"/>
                <a:gd name="T84" fmla="*/ 14 w 122"/>
                <a:gd name="T85" fmla="*/ 39 h 48"/>
                <a:gd name="T86" fmla="*/ 14 w 122"/>
                <a:gd name="T87" fmla="*/ 40 h 48"/>
                <a:gd name="T88" fmla="*/ 13 w 122"/>
                <a:gd name="T89" fmla="*/ 39 h 48"/>
                <a:gd name="T90" fmla="*/ 14 w 122"/>
                <a:gd name="T91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" h="48">
                  <a:moveTo>
                    <a:pt x="14" y="39"/>
                  </a:moveTo>
                  <a:lnTo>
                    <a:pt x="14" y="39"/>
                  </a:lnTo>
                  <a:lnTo>
                    <a:pt x="16" y="43"/>
                  </a:lnTo>
                  <a:lnTo>
                    <a:pt x="19" y="45"/>
                  </a:lnTo>
                  <a:lnTo>
                    <a:pt x="22" y="46"/>
                  </a:lnTo>
                  <a:lnTo>
                    <a:pt x="26" y="47"/>
                  </a:lnTo>
                  <a:lnTo>
                    <a:pt x="35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7" y="47"/>
                  </a:lnTo>
                  <a:lnTo>
                    <a:pt x="51" y="45"/>
                  </a:lnTo>
                  <a:lnTo>
                    <a:pt x="55" y="43"/>
                  </a:lnTo>
                  <a:lnTo>
                    <a:pt x="60" y="40"/>
                  </a:lnTo>
                  <a:lnTo>
                    <a:pt x="67" y="34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7" y="24"/>
                  </a:lnTo>
                  <a:lnTo>
                    <a:pt x="80" y="22"/>
                  </a:lnTo>
                  <a:lnTo>
                    <a:pt x="85" y="21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9" y="22"/>
                  </a:lnTo>
                  <a:lnTo>
                    <a:pt x="99" y="24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77" y="2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87" y="46"/>
                  </a:lnTo>
                  <a:lnTo>
                    <a:pt x="97" y="45"/>
                  </a:lnTo>
                  <a:lnTo>
                    <a:pt x="101" y="44"/>
                  </a:lnTo>
                  <a:lnTo>
                    <a:pt x="105" y="42"/>
                  </a:lnTo>
                  <a:lnTo>
                    <a:pt x="109" y="38"/>
                  </a:lnTo>
                  <a:lnTo>
                    <a:pt x="111" y="33"/>
                  </a:lnTo>
                  <a:lnTo>
                    <a:pt x="122" y="33"/>
                  </a:lnTo>
                  <a:lnTo>
                    <a:pt x="122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1" y="10"/>
                  </a:lnTo>
                  <a:lnTo>
                    <a:pt x="108" y="5"/>
                  </a:lnTo>
                  <a:lnTo>
                    <a:pt x="104" y="3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7" y="1"/>
                  </a:lnTo>
                  <a:lnTo>
                    <a:pt x="72" y="3"/>
                  </a:lnTo>
                  <a:lnTo>
                    <a:pt x="68" y="6"/>
                  </a:lnTo>
                  <a:lnTo>
                    <a:pt x="63" y="11"/>
                  </a:lnTo>
                  <a:lnTo>
                    <a:pt x="54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5"/>
                  </a:lnTo>
                  <a:lnTo>
                    <a:pt x="26" y="23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52" y="19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0" y="4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2" y="14"/>
                  </a:lnTo>
                  <a:lnTo>
                    <a:pt x="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39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470"/>
            <p:cNvSpPr>
              <a:spLocks/>
            </p:cNvSpPr>
            <p:nvPr userDrawn="1"/>
          </p:nvSpPr>
          <p:spPr bwMode="auto">
            <a:xfrm>
              <a:off x="7032625" y="4221118"/>
              <a:ext cx="55562" cy="34925"/>
            </a:xfrm>
            <a:custGeom>
              <a:avLst/>
              <a:gdLst>
                <a:gd name="T0" fmla="*/ 111 w 142"/>
                <a:gd name="T1" fmla="*/ 15 h 88"/>
                <a:gd name="T2" fmla="*/ 111 w 142"/>
                <a:gd name="T3" fmla="*/ 15 h 88"/>
                <a:gd name="T4" fmla="*/ 99 w 142"/>
                <a:gd name="T5" fmla="*/ 19 h 88"/>
                <a:gd name="T6" fmla="*/ 85 w 142"/>
                <a:gd name="T7" fmla="*/ 21 h 88"/>
                <a:gd name="T8" fmla="*/ 72 w 142"/>
                <a:gd name="T9" fmla="*/ 21 h 88"/>
                <a:gd name="T10" fmla="*/ 58 w 142"/>
                <a:gd name="T11" fmla="*/ 21 h 88"/>
                <a:gd name="T12" fmla="*/ 46 w 142"/>
                <a:gd name="T13" fmla="*/ 18 h 88"/>
                <a:gd name="T14" fmla="*/ 33 w 142"/>
                <a:gd name="T15" fmla="*/ 15 h 88"/>
                <a:gd name="T16" fmla="*/ 27 w 142"/>
                <a:gd name="T17" fmla="*/ 12 h 88"/>
                <a:gd name="T18" fmla="*/ 22 w 142"/>
                <a:gd name="T19" fmla="*/ 9 h 88"/>
                <a:gd name="T20" fmla="*/ 17 w 142"/>
                <a:gd name="T21" fmla="*/ 5 h 88"/>
                <a:gd name="T22" fmla="*/ 11 w 142"/>
                <a:gd name="T23" fmla="*/ 0 h 88"/>
                <a:gd name="T24" fmla="*/ 0 w 142"/>
                <a:gd name="T25" fmla="*/ 62 h 88"/>
                <a:gd name="T26" fmla="*/ 0 w 142"/>
                <a:gd name="T27" fmla="*/ 62 h 88"/>
                <a:gd name="T28" fmla="*/ 5 w 142"/>
                <a:gd name="T29" fmla="*/ 62 h 88"/>
                <a:gd name="T30" fmla="*/ 11 w 142"/>
                <a:gd name="T31" fmla="*/ 63 h 88"/>
                <a:gd name="T32" fmla="*/ 17 w 142"/>
                <a:gd name="T33" fmla="*/ 65 h 88"/>
                <a:gd name="T34" fmla="*/ 22 w 142"/>
                <a:gd name="T35" fmla="*/ 68 h 88"/>
                <a:gd name="T36" fmla="*/ 26 w 142"/>
                <a:gd name="T37" fmla="*/ 71 h 88"/>
                <a:gd name="T38" fmla="*/ 29 w 142"/>
                <a:gd name="T39" fmla="*/ 76 h 88"/>
                <a:gd name="T40" fmla="*/ 31 w 142"/>
                <a:gd name="T41" fmla="*/ 82 h 88"/>
                <a:gd name="T42" fmla="*/ 31 w 142"/>
                <a:gd name="T43" fmla="*/ 88 h 88"/>
                <a:gd name="T44" fmla="*/ 93 w 142"/>
                <a:gd name="T45" fmla="*/ 88 h 88"/>
                <a:gd name="T46" fmla="*/ 93 w 142"/>
                <a:gd name="T47" fmla="*/ 88 h 88"/>
                <a:gd name="T48" fmla="*/ 95 w 142"/>
                <a:gd name="T49" fmla="*/ 82 h 88"/>
                <a:gd name="T50" fmla="*/ 98 w 142"/>
                <a:gd name="T51" fmla="*/ 76 h 88"/>
                <a:gd name="T52" fmla="*/ 103 w 142"/>
                <a:gd name="T53" fmla="*/ 71 h 88"/>
                <a:gd name="T54" fmla="*/ 108 w 142"/>
                <a:gd name="T55" fmla="*/ 68 h 88"/>
                <a:gd name="T56" fmla="*/ 114 w 142"/>
                <a:gd name="T57" fmla="*/ 65 h 88"/>
                <a:gd name="T58" fmla="*/ 121 w 142"/>
                <a:gd name="T59" fmla="*/ 63 h 88"/>
                <a:gd name="T60" fmla="*/ 127 w 142"/>
                <a:gd name="T61" fmla="*/ 62 h 88"/>
                <a:gd name="T62" fmla="*/ 133 w 142"/>
                <a:gd name="T63" fmla="*/ 62 h 88"/>
                <a:gd name="T64" fmla="*/ 142 w 142"/>
                <a:gd name="T65" fmla="*/ 0 h 88"/>
                <a:gd name="T66" fmla="*/ 142 w 142"/>
                <a:gd name="T67" fmla="*/ 0 h 88"/>
                <a:gd name="T68" fmla="*/ 134 w 142"/>
                <a:gd name="T69" fmla="*/ 5 h 88"/>
                <a:gd name="T70" fmla="*/ 127 w 142"/>
                <a:gd name="T71" fmla="*/ 9 h 88"/>
                <a:gd name="T72" fmla="*/ 119 w 142"/>
                <a:gd name="T73" fmla="*/ 13 h 88"/>
                <a:gd name="T74" fmla="*/ 111 w 142"/>
                <a:gd name="T75" fmla="*/ 15 h 88"/>
                <a:gd name="T76" fmla="*/ 111 w 142"/>
                <a:gd name="T77" fmla="*/ 15 h 88"/>
                <a:gd name="T78" fmla="*/ 109 w 142"/>
                <a:gd name="T79" fmla="*/ 16 h 88"/>
                <a:gd name="T80" fmla="*/ 111 w 142"/>
                <a:gd name="T81" fmla="*/ 15 h 88"/>
                <a:gd name="T82" fmla="*/ 112 w 142"/>
                <a:gd name="T83" fmla="*/ 15 h 88"/>
                <a:gd name="T84" fmla="*/ 111 w 142"/>
                <a:gd name="T85" fmla="*/ 15 h 88"/>
                <a:gd name="T86" fmla="*/ 111 w 142"/>
                <a:gd name="T87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88">
                  <a:moveTo>
                    <a:pt x="111" y="15"/>
                  </a:moveTo>
                  <a:lnTo>
                    <a:pt x="111" y="15"/>
                  </a:lnTo>
                  <a:lnTo>
                    <a:pt x="99" y="19"/>
                  </a:lnTo>
                  <a:lnTo>
                    <a:pt x="85" y="21"/>
                  </a:lnTo>
                  <a:lnTo>
                    <a:pt x="72" y="21"/>
                  </a:lnTo>
                  <a:lnTo>
                    <a:pt x="58" y="21"/>
                  </a:lnTo>
                  <a:lnTo>
                    <a:pt x="46" y="18"/>
                  </a:lnTo>
                  <a:lnTo>
                    <a:pt x="33" y="15"/>
                  </a:lnTo>
                  <a:lnTo>
                    <a:pt x="27" y="12"/>
                  </a:lnTo>
                  <a:lnTo>
                    <a:pt x="22" y="9"/>
                  </a:lnTo>
                  <a:lnTo>
                    <a:pt x="17" y="5"/>
                  </a:lnTo>
                  <a:lnTo>
                    <a:pt x="11" y="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5" y="62"/>
                  </a:lnTo>
                  <a:lnTo>
                    <a:pt x="11" y="63"/>
                  </a:lnTo>
                  <a:lnTo>
                    <a:pt x="17" y="65"/>
                  </a:lnTo>
                  <a:lnTo>
                    <a:pt x="22" y="68"/>
                  </a:lnTo>
                  <a:lnTo>
                    <a:pt x="26" y="71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1" y="88"/>
                  </a:lnTo>
                  <a:lnTo>
                    <a:pt x="93" y="88"/>
                  </a:lnTo>
                  <a:lnTo>
                    <a:pt x="93" y="88"/>
                  </a:lnTo>
                  <a:lnTo>
                    <a:pt x="95" y="82"/>
                  </a:lnTo>
                  <a:lnTo>
                    <a:pt x="98" y="76"/>
                  </a:lnTo>
                  <a:lnTo>
                    <a:pt x="103" y="71"/>
                  </a:lnTo>
                  <a:lnTo>
                    <a:pt x="108" y="68"/>
                  </a:lnTo>
                  <a:lnTo>
                    <a:pt x="114" y="65"/>
                  </a:lnTo>
                  <a:lnTo>
                    <a:pt x="121" y="63"/>
                  </a:lnTo>
                  <a:lnTo>
                    <a:pt x="127" y="62"/>
                  </a:lnTo>
                  <a:lnTo>
                    <a:pt x="133" y="6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4" y="5"/>
                  </a:lnTo>
                  <a:lnTo>
                    <a:pt x="127" y="9"/>
                  </a:lnTo>
                  <a:lnTo>
                    <a:pt x="119" y="13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09" y="16"/>
                  </a:lnTo>
                  <a:lnTo>
                    <a:pt x="111" y="15"/>
                  </a:lnTo>
                  <a:lnTo>
                    <a:pt x="112" y="15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471"/>
            <p:cNvSpPr>
              <a:spLocks/>
            </p:cNvSpPr>
            <p:nvPr userDrawn="1"/>
          </p:nvSpPr>
          <p:spPr bwMode="auto">
            <a:xfrm>
              <a:off x="6969125" y="4109993"/>
              <a:ext cx="50800" cy="25400"/>
            </a:xfrm>
            <a:custGeom>
              <a:avLst/>
              <a:gdLst>
                <a:gd name="T0" fmla="*/ 100 w 128"/>
                <a:gd name="T1" fmla="*/ 12 h 67"/>
                <a:gd name="T2" fmla="*/ 100 w 128"/>
                <a:gd name="T3" fmla="*/ 12 h 67"/>
                <a:gd name="T4" fmla="*/ 90 w 128"/>
                <a:gd name="T5" fmla="*/ 14 h 67"/>
                <a:gd name="T6" fmla="*/ 79 w 128"/>
                <a:gd name="T7" fmla="*/ 16 h 67"/>
                <a:gd name="T8" fmla="*/ 67 w 128"/>
                <a:gd name="T9" fmla="*/ 17 h 67"/>
                <a:gd name="T10" fmla="*/ 55 w 128"/>
                <a:gd name="T11" fmla="*/ 17 h 67"/>
                <a:gd name="T12" fmla="*/ 43 w 128"/>
                <a:gd name="T13" fmla="*/ 15 h 67"/>
                <a:gd name="T14" fmla="*/ 33 w 128"/>
                <a:gd name="T15" fmla="*/ 12 h 67"/>
                <a:gd name="T16" fmla="*/ 22 w 128"/>
                <a:gd name="T17" fmla="*/ 6 h 67"/>
                <a:gd name="T18" fmla="*/ 18 w 128"/>
                <a:gd name="T19" fmla="*/ 3 h 67"/>
                <a:gd name="T20" fmla="*/ 14 w 128"/>
                <a:gd name="T21" fmla="*/ 0 h 67"/>
                <a:gd name="T22" fmla="*/ 0 w 128"/>
                <a:gd name="T23" fmla="*/ 47 h 67"/>
                <a:gd name="T24" fmla="*/ 0 w 128"/>
                <a:gd name="T25" fmla="*/ 47 h 67"/>
                <a:gd name="T26" fmla="*/ 9 w 128"/>
                <a:gd name="T27" fmla="*/ 48 h 67"/>
                <a:gd name="T28" fmla="*/ 14 w 128"/>
                <a:gd name="T29" fmla="*/ 49 h 67"/>
                <a:gd name="T30" fmla="*/ 18 w 128"/>
                <a:gd name="T31" fmla="*/ 51 h 67"/>
                <a:gd name="T32" fmla="*/ 22 w 128"/>
                <a:gd name="T33" fmla="*/ 54 h 67"/>
                <a:gd name="T34" fmla="*/ 25 w 128"/>
                <a:gd name="T35" fmla="*/ 57 h 67"/>
                <a:gd name="T36" fmla="*/ 27 w 128"/>
                <a:gd name="T37" fmla="*/ 62 h 67"/>
                <a:gd name="T38" fmla="*/ 26 w 128"/>
                <a:gd name="T39" fmla="*/ 67 h 67"/>
                <a:gd name="T40" fmla="*/ 80 w 128"/>
                <a:gd name="T41" fmla="*/ 67 h 67"/>
                <a:gd name="T42" fmla="*/ 80 w 128"/>
                <a:gd name="T43" fmla="*/ 67 h 67"/>
                <a:gd name="T44" fmla="*/ 82 w 128"/>
                <a:gd name="T45" fmla="*/ 62 h 67"/>
                <a:gd name="T46" fmla="*/ 85 w 128"/>
                <a:gd name="T47" fmla="*/ 57 h 67"/>
                <a:gd name="T48" fmla="*/ 89 w 128"/>
                <a:gd name="T49" fmla="*/ 54 h 67"/>
                <a:gd name="T50" fmla="*/ 94 w 128"/>
                <a:gd name="T51" fmla="*/ 51 h 67"/>
                <a:gd name="T52" fmla="*/ 100 w 128"/>
                <a:gd name="T53" fmla="*/ 49 h 67"/>
                <a:gd name="T54" fmla="*/ 106 w 128"/>
                <a:gd name="T55" fmla="*/ 48 h 67"/>
                <a:gd name="T56" fmla="*/ 116 w 128"/>
                <a:gd name="T57" fmla="*/ 47 h 67"/>
                <a:gd name="T58" fmla="*/ 128 w 128"/>
                <a:gd name="T59" fmla="*/ 0 h 67"/>
                <a:gd name="T60" fmla="*/ 128 w 128"/>
                <a:gd name="T61" fmla="*/ 0 h 67"/>
                <a:gd name="T62" fmla="*/ 121 w 128"/>
                <a:gd name="T63" fmla="*/ 4 h 67"/>
                <a:gd name="T64" fmla="*/ 114 w 128"/>
                <a:gd name="T65" fmla="*/ 7 h 67"/>
                <a:gd name="T66" fmla="*/ 100 w 128"/>
                <a:gd name="T67" fmla="*/ 12 h 67"/>
                <a:gd name="T68" fmla="*/ 100 w 128"/>
                <a:gd name="T69" fmla="*/ 12 h 67"/>
                <a:gd name="T70" fmla="*/ 98 w 128"/>
                <a:gd name="T71" fmla="*/ 13 h 67"/>
                <a:gd name="T72" fmla="*/ 100 w 128"/>
                <a:gd name="T73" fmla="*/ 12 h 67"/>
                <a:gd name="T74" fmla="*/ 102 w 128"/>
                <a:gd name="T75" fmla="*/ 12 h 67"/>
                <a:gd name="T76" fmla="*/ 100 w 128"/>
                <a:gd name="T77" fmla="*/ 12 h 67"/>
                <a:gd name="T78" fmla="*/ 100 w 128"/>
                <a:gd name="T7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67">
                  <a:moveTo>
                    <a:pt x="100" y="12"/>
                  </a:moveTo>
                  <a:lnTo>
                    <a:pt x="100" y="12"/>
                  </a:lnTo>
                  <a:lnTo>
                    <a:pt x="90" y="14"/>
                  </a:lnTo>
                  <a:lnTo>
                    <a:pt x="79" y="16"/>
                  </a:lnTo>
                  <a:lnTo>
                    <a:pt x="67" y="17"/>
                  </a:lnTo>
                  <a:lnTo>
                    <a:pt x="55" y="17"/>
                  </a:lnTo>
                  <a:lnTo>
                    <a:pt x="43" y="15"/>
                  </a:lnTo>
                  <a:lnTo>
                    <a:pt x="33" y="12"/>
                  </a:lnTo>
                  <a:lnTo>
                    <a:pt x="22" y="6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" y="48"/>
                  </a:lnTo>
                  <a:lnTo>
                    <a:pt x="14" y="49"/>
                  </a:lnTo>
                  <a:lnTo>
                    <a:pt x="18" y="51"/>
                  </a:lnTo>
                  <a:lnTo>
                    <a:pt x="22" y="54"/>
                  </a:lnTo>
                  <a:lnTo>
                    <a:pt x="25" y="57"/>
                  </a:lnTo>
                  <a:lnTo>
                    <a:pt x="27" y="62"/>
                  </a:lnTo>
                  <a:lnTo>
                    <a:pt x="26" y="67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82" y="62"/>
                  </a:lnTo>
                  <a:lnTo>
                    <a:pt x="85" y="57"/>
                  </a:lnTo>
                  <a:lnTo>
                    <a:pt x="89" y="54"/>
                  </a:lnTo>
                  <a:lnTo>
                    <a:pt x="94" y="51"/>
                  </a:lnTo>
                  <a:lnTo>
                    <a:pt x="100" y="49"/>
                  </a:lnTo>
                  <a:lnTo>
                    <a:pt x="106" y="48"/>
                  </a:lnTo>
                  <a:lnTo>
                    <a:pt x="116" y="47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1" y="4"/>
                  </a:lnTo>
                  <a:lnTo>
                    <a:pt x="114" y="7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8" y="13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0" y="12"/>
                  </a:lnTo>
                  <a:lnTo>
                    <a:pt x="10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472"/>
            <p:cNvSpPr>
              <a:spLocks/>
            </p:cNvSpPr>
            <p:nvPr userDrawn="1"/>
          </p:nvSpPr>
          <p:spPr bwMode="auto">
            <a:xfrm>
              <a:off x="6977063" y="4092531"/>
              <a:ext cx="44450" cy="14288"/>
            </a:xfrm>
            <a:custGeom>
              <a:avLst/>
              <a:gdLst>
                <a:gd name="T0" fmla="*/ 101 w 111"/>
                <a:gd name="T1" fmla="*/ 11 h 37"/>
                <a:gd name="T2" fmla="*/ 99 w 111"/>
                <a:gd name="T3" fmla="*/ 5 h 37"/>
                <a:gd name="T4" fmla="*/ 93 w 111"/>
                <a:gd name="T5" fmla="*/ 1 h 37"/>
                <a:gd name="T6" fmla="*/ 79 w 111"/>
                <a:gd name="T7" fmla="*/ 0 h 37"/>
                <a:gd name="T8" fmla="*/ 73 w 111"/>
                <a:gd name="T9" fmla="*/ 1 h 37"/>
                <a:gd name="T10" fmla="*/ 64 w 111"/>
                <a:gd name="T11" fmla="*/ 6 h 37"/>
                <a:gd name="T12" fmla="*/ 50 w 111"/>
                <a:gd name="T13" fmla="*/ 16 h 37"/>
                <a:gd name="T14" fmla="*/ 41 w 111"/>
                <a:gd name="T15" fmla="*/ 20 h 37"/>
                <a:gd name="T16" fmla="*/ 35 w 111"/>
                <a:gd name="T17" fmla="*/ 21 h 37"/>
                <a:gd name="T18" fmla="*/ 29 w 111"/>
                <a:gd name="T19" fmla="*/ 21 h 37"/>
                <a:gd name="T20" fmla="*/ 25 w 111"/>
                <a:gd name="T21" fmla="*/ 18 h 37"/>
                <a:gd name="T22" fmla="*/ 29 w 111"/>
                <a:gd name="T23" fmla="*/ 15 h 37"/>
                <a:gd name="T24" fmla="*/ 34 w 111"/>
                <a:gd name="T25" fmla="*/ 14 h 37"/>
                <a:gd name="T26" fmla="*/ 48 w 111"/>
                <a:gd name="T27" fmla="*/ 15 h 37"/>
                <a:gd name="T28" fmla="*/ 52 w 111"/>
                <a:gd name="T29" fmla="*/ 0 h 37"/>
                <a:gd name="T30" fmla="*/ 32 w 111"/>
                <a:gd name="T31" fmla="*/ 0 h 37"/>
                <a:gd name="T32" fmla="*/ 22 w 111"/>
                <a:gd name="T33" fmla="*/ 4 h 37"/>
                <a:gd name="T34" fmla="*/ 15 w 111"/>
                <a:gd name="T35" fmla="*/ 11 h 37"/>
                <a:gd name="T36" fmla="*/ 0 w 111"/>
                <a:gd name="T37" fmla="*/ 25 h 37"/>
                <a:gd name="T38" fmla="*/ 11 w 111"/>
                <a:gd name="T39" fmla="*/ 25 h 37"/>
                <a:gd name="T40" fmla="*/ 13 w 111"/>
                <a:gd name="T41" fmla="*/ 33 h 37"/>
                <a:gd name="T42" fmla="*/ 18 w 111"/>
                <a:gd name="T43" fmla="*/ 36 h 37"/>
                <a:gd name="T44" fmla="*/ 33 w 111"/>
                <a:gd name="T45" fmla="*/ 37 h 37"/>
                <a:gd name="T46" fmla="*/ 38 w 111"/>
                <a:gd name="T47" fmla="*/ 37 h 37"/>
                <a:gd name="T48" fmla="*/ 50 w 111"/>
                <a:gd name="T49" fmla="*/ 32 h 37"/>
                <a:gd name="T50" fmla="*/ 66 w 111"/>
                <a:gd name="T51" fmla="*/ 21 h 37"/>
                <a:gd name="T52" fmla="*/ 72 w 111"/>
                <a:gd name="T53" fmla="*/ 18 h 37"/>
                <a:gd name="T54" fmla="*/ 80 w 111"/>
                <a:gd name="T55" fmla="*/ 16 h 37"/>
                <a:gd name="T56" fmla="*/ 86 w 111"/>
                <a:gd name="T57" fmla="*/ 16 h 37"/>
                <a:gd name="T58" fmla="*/ 89 w 111"/>
                <a:gd name="T59" fmla="*/ 18 h 37"/>
                <a:gd name="T60" fmla="*/ 88 w 111"/>
                <a:gd name="T61" fmla="*/ 19 h 37"/>
                <a:gd name="T62" fmla="*/ 85 w 111"/>
                <a:gd name="T63" fmla="*/ 21 h 37"/>
                <a:gd name="T64" fmla="*/ 69 w 111"/>
                <a:gd name="T65" fmla="*/ 21 h 37"/>
                <a:gd name="T66" fmla="*/ 66 w 111"/>
                <a:gd name="T67" fmla="*/ 36 h 37"/>
                <a:gd name="T68" fmla="*/ 84 w 111"/>
                <a:gd name="T69" fmla="*/ 35 h 37"/>
                <a:gd name="T70" fmla="*/ 92 w 111"/>
                <a:gd name="T71" fmla="*/ 33 h 37"/>
                <a:gd name="T72" fmla="*/ 97 w 111"/>
                <a:gd name="T73" fmla="*/ 25 h 37"/>
                <a:gd name="T74" fmla="*/ 111 w 111"/>
                <a:gd name="T7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01" y="11"/>
                  </a:lnTo>
                  <a:lnTo>
                    <a:pt x="100" y="8"/>
                  </a:lnTo>
                  <a:lnTo>
                    <a:pt x="99" y="5"/>
                  </a:lnTo>
                  <a:lnTo>
                    <a:pt x="96" y="3"/>
                  </a:lnTo>
                  <a:lnTo>
                    <a:pt x="93" y="1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3" y="1"/>
                  </a:lnTo>
                  <a:lnTo>
                    <a:pt x="68" y="4"/>
                  </a:lnTo>
                  <a:lnTo>
                    <a:pt x="64" y="6"/>
                  </a:lnTo>
                  <a:lnTo>
                    <a:pt x="59" y="9"/>
                  </a:lnTo>
                  <a:lnTo>
                    <a:pt x="50" y="16"/>
                  </a:lnTo>
                  <a:lnTo>
                    <a:pt x="45" y="18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6" y="16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34" y="14"/>
                  </a:lnTo>
                  <a:lnTo>
                    <a:pt x="39" y="14"/>
                  </a:lnTo>
                  <a:lnTo>
                    <a:pt x="48" y="1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6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25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8" y="37"/>
                  </a:lnTo>
                  <a:lnTo>
                    <a:pt x="42" y="36"/>
                  </a:lnTo>
                  <a:lnTo>
                    <a:pt x="50" y="32"/>
                  </a:lnTo>
                  <a:lnTo>
                    <a:pt x="58" y="2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72" y="18"/>
                  </a:lnTo>
                  <a:lnTo>
                    <a:pt x="76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6" y="16"/>
                  </a:lnTo>
                  <a:lnTo>
                    <a:pt x="88" y="17"/>
                  </a:lnTo>
                  <a:lnTo>
                    <a:pt x="89" y="18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7" y="20"/>
                  </a:lnTo>
                  <a:lnTo>
                    <a:pt x="85" y="21"/>
                  </a:lnTo>
                  <a:lnTo>
                    <a:pt x="80" y="21"/>
                  </a:lnTo>
                  <a:lnTo>
                    <a:pt x="69" y="21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74" y="36"/>
                  </a:lnTo>
                  <a:lnTo>
                    <a:pt x="84" y="35"/>
                  </a:lnTo>
                  <a:lnTo>
                    <a:pt x="88" y="34"/>
                  </a:lnTo>
                  <a:lnTo>
                    <a:pt x="92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8" y="25"/>
                  </a:lnTo>
                  <a:lnTo>
                    <a:pt x="111" y="11"/>
                  </a:lnTo>
                  <a:lnTo>
                    <a:pt x="10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473"/>
            <p:cNvSpPr>
              <a:spLocks/>
            </p:cNvSpPr>
            <p:nvPr userDrawn="1"/>
          </p:nvSpPr>
          <p:spPr bwMode="auto">
            <a:xfrm>
              <a:off x="6932613" y="4221118"/>
              <a:ext cx="60325" cy="34925"/>
            </a:xfrm>
            <a:custGeom>
              <a:avLst/>
              <a:gdLst>
                <a:gd name="T0" fmla="*/ 117 w 149"/>
                <a:gd name="T1" fmla="*/ 15 h 88"/>
                <a:gd name="T2" fmla="*/ 117 w 149"/>
                <a:gd name="T3" fmla="*/ 15 h 88"/>
                <a:gd name="T4" fmla="*/ 105 w 149"/>
                <a:gd name="T5" fmla="*/ 18 h 88"/>
                <a:gd name="T6" fmla="*/ 92 w 149"/>
                <a:gd name="T7" fmla="*/ 20 h 88"/>
                <a:gd name="T8" fmla="*/ 78 w 149"/>
                <a:gd name="T9" fmla="*/ 21 h 88"/>
                <a:gd name="T10" fmla="*/ 65 w 149"/>
                <a:gd name="T11" fmla="*/ 21 h 88"/>
                <a:gd name="T12" fmla="*/ 52 w 149"/>
                <a:gd name="T13" fmla="*/ 19 h 88"/>
                <a:gd name="T14" fmla="*/ 40 w 149"/>
                <a:gd name="T15" fmla="*/ 15 h 88"/>
                <a:gd name="T16" fmla="*/ 33 w 149"/>
                <a:gd name="T17" fmla="*/ 12 h 88"/>
                <a:gd name="T18" fmla="*/ 28 w 149"/>
                <a:gd name="T19" fmla="*/ 9 h 88"/>
                <a:gd name="T20" fmla="*/ 23 w 149"/>
                <a:gd name="T21" fmla="*/ 5 h 88"/>
                <a:gd name="T22" fmla="*/ 19 w 149"/>
                <a:gd name="T23" fmla="*/ 0 h 88"/>
                <a:gd name="T24" fmla="*/ 0 w 149"/>
                <a:gd name="T25" fmla="*/ 62 h 88"/>
                <a:gd name="T26" fmla="*/ 0 w 149"/>
                <a:gd name="T27" fmla="*/ 62 h 88"/>
                <a:gd name="T28" fmla="*/ 5 w 149"/>
                <a:gd name="T29" fmla="*/ 62 h 88"/>
                <a:gd name="T30" fmla="*/ 11 w 149"/>
                <a:gd name="T31" fmla="*/ 64 h 88"/>
                <a:gd name="T32" fmla="*/ 17 w 149"/>
                <a:gd name="T33" fmla="*/ 65 h 88"/>
                <a:gd name="T34" fmla="*/ 22 w 149"/>
                <a:gd name="T35" fmla="*/ 68 h 88"/>
                <a:gd name="T36" fmla="*/ 26 w 149"/>
                <a:gd name="T37" fmla="*/ 72 h 88"/>
                <a:gd name="T38" fmla="*/ 28 w 149"/>
                <a:gd name="T39" fmla="*/ 76 h 88"/>
                <a:gd name="T40" fmla="*/ 29 w 149"/>
                <a:gd name="T41" fmla="*/ 82 h 88"/>
                <a:gd name="T42" fmla="*/ 29 w 149"/>
                <a:gd name="T43" fmla="*/ 88 h 88"/>
                <a:gd name="T44" fmla="*/ 91 w 149"/>
                <a:gd name="T45" fmla="*/ 88 h 88"/>
                <a:gd name="T46" fmla="*/ 91 w 149"/>
                <a:gd name="T47" fmla="*/ 88 h 88"/>
                <a:gd name="T48" fmla="*/ 93 w 149"/>
                <a:gd name="T49" fmla="*/ 82 h 88"/>
                <a:gd name="T50" fmla="*/ 97 w 149"/>
                <a:gd name="T51" fmla="*/ 76 h 88"/>
                <a:gd name="T52" fmla="*/ 102 w 149"/>
                <a:gd name="T53" fmla="*/ 72 h 88"/>
                <a:gd name="T54" fmla="*/ 107 w 149"/>
                <a:gd name="T55" fmla="*/ 68 h 88"/>
                <a:gd name="T56" fmla="*/ 113 w 149"/>
                <a:gd name="T57" fmla="*/ 65 h 88"/>
                <a:gd name="T58" fmla="*/ 121 w 149"/>
                <a:gd name="T59" fmla="*/ 64 h 88"/>
                <a:gd name="T60" fmla="*/ 127 w 149"/>
                <a:gd name="T61" fmla="*/ 62 h 88"/>
                <a:gd name="T62" fmla="*/ 133 w 149"/>
                <a:gd name="T63" fmla="*/ 62 h 88"/>
                <a:gd name="T64" fmla="*/ 149 w 149"/>
                <a:gd name="T65" fmla="*/ 0 h 88"/>
                <a:gd name="T66" fmla="*/ 149 w 149"/>
                <a:gd name="T67" fmla="*/ 0 h 88"/>
                <a:gd name="T68" fmla="*/ 141 w 149"/>
                <a:gd name="T69" fmla="*/ 5 h 88"/>
                <a:gd name="T70" fmla="*/ 133 w 149"/>
                <a:gd name="T71" fmla="*/ 9 h 88"/>
                <a:gd name="T72" fmla="*/ 125 w 149"/>
                <a:gd name="T73" fmla="*/ 13 h 88"/>
                <a:gd name="T74" fmla="*/ 117 w 149"/>
                <a:gd name="T75" fmla="*/ 15 h 88"/>
                <a:gd name="T76" fmla="*/ 117 w 149"/>
                <a:gd name="T77" fmla="*/ 15 h 88"/>
                <a:gd name="T78" fmla="*/ 115 w 149"/>
                <a:gd name="T79" fmla="*/ 16 h 88"/>
                <a:gd name="T80" fmla="*/ 117 w 149"/>
                <a:gd name="T81" fmla="*/ 15 h 88"/>
                <a:gd name="T82" fmla="*/ 119 w 149"/>
                <a:gd name="T83" fmla="*/ 15 h 88"/>
                <a:gd name="T84" fmla="*/ 117 w 149"/>
                <a:gd name="T85" fmla="*/ 15 h 88"/>
                <a:gd name="T86" fmla="*/ 117 w 149"/>
                <a:gd name="T87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" h="88">
                  <a:moveTo>
                    <a:pt x="117" y="15"/>
                  </a:moveTo>
                  <a:lnTo>
                    <a:pt x="117" y="15"/>
                  </a:lnTo>
                  <a:lnTo>
                    <a:pt x="105" y="18"/>
                  </a:lnTo>
                  <a:lnTo>
                    <a:pt x="92" y="20"/>
                  </a:lnTo>
                  <a:lnTo>
                    <a:pt x="78" y="21"/>
                  </a:lnTo>
                  <a:lnTo>
                    <a:pt x="65" y="21"/>
                  </a:lnTo>
                  <a:lnTo>
                    <a:pt x="52" y="19"/>
                  </a:lnTo>
                  <a:lnTo>
                    <a:pt x="40" y="15"/>
                  </a:lnTo>
                  <a:lnTo>
                    <a:pt x="33" y="12"/>
                  </a:lnTo>
                  <a:lnTo>
                    <a:pt x="28" y="9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5" y="62"/>
                  </a:lnTo>
                  <a:lnTo>
                    <a:pt x="11" y="64"/>
                  </a:lnTo>
                  <a:lnTo>
                    <a:pt x="17" y="65"/>
                  </a:lnTo>
                  <a:lnTo>
                    <a:pt x="22" y="68"/>
                  </a:lnTo>
                  <a:lnTo>
                    <a:pt x="26" y="72"/>
                  </a:lnTo>
                  <a:lnTo>
                    <a:pt x="28" y="76"/>
                  </a:lnTo>
                  <a:lnTo>
                    <a:pt x="29" y="82"/>
                  </a:lnTo>
                  <a:lnTo>
                    <a:pt x="29" y="88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93" y="82"/>
                  </a:lnTo>
                  <a:lnTo>
                    <a:pt x="97" y="76"/>
                  </a:lnTo>
                  <a:lnTo>
                    <a:pt x="102" y="72"/>
                  </a:lnTo>
                  <a:lnTo>
                    <a:pt x="107" y="68"/>
                  </a:lnTo>
                  <a:lnTo>
                    <a:pt x="113" y="65"/>
                  </a:lnTo>
                  <a:lnTo>
                    <a:pt x="121" y="64"/>
                  </a:lnTo>
                  <a:lnTo>
                    <a:pt x="127" y="62"/>
                  </a:lnTo>
                  <a:lnTo>
                    <a:pt x="133" y="6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1" y="5"/>
                  </a:lnTo>
                  <a:lnTo>
                    <a:pt x="133" y="9"/>
                  </a:lnTo>
                  <a:lnTo>
                    <a:pt x="125" y="13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5" y="16"/>
                  </a:lnTo>
                  <a:lnTo>
                    <a:pt x="117" y="15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474"/>
            <p:cNvSpPr>
              <a:spLocks/>
            </p:cNvSpPr>
            <p:nvPr userDrawn="1"/>
          </p:nvSpPr>
          <p:spPr bwMode="auto">
            <a:xfrm>
              <a:off x="7042150" y="4165556"/>
              <a:ext cx="52387" cy="31750"/>
            </a:xfrm>
            <a:custGeom>
              <a:avLst/>
              <a:gdLst>
                <a:gd name="T0" fmla="*/ 30 w 134"/>
                <a:gd name="T1" fmla="*/ 62 h 77"/>
                <a:gd name="T2" fmla="*/ 30 w 134"/>
                <a:gd name="T3" fmla="*/ 62 h 77"/>
                <a:gd name="T4" fmla="*/ 42 w 134"/>
                <a:gd name="T5" fmla="*/ 59 h 77"/>
                <a:gd name="T6" fmla="*/ 54 w 134"/>
                <a:gd name="T7" fmla="*/ 58 h 77"/>
                <a:gd name="T8" fmla="*/ 68 w 134"/>
                <a:gd name="T9" fmla="*/ 57 h 77"/>
                <a:gd name="T10" fmla="*/ 80 w 134"/>
                <a:gd name="T11" fmla="*/ 57 h 77"/>
                <a:gd name="T12" fmla="*/ 94 w 134"/>
                <a:gd name="T13" fmla="*/ 60 h 77"/>
                <a:gd name="T14" fmla="*/ 105 w 134"/>
                <a:gd name="T15" fmla="*/ 63 h 77"/>
                <a:gd name="T16" fmla="*/ 116 w 134"/>
                <a:gd name="T17" fmla="*/ 70 h 77"/>
                <a:gd name="T18" fmla="*/ 122 w 134"/>
                <a:gd name="T19" fmla="*/ 73 h 77"/>
                <a:gd name="T20" fmla="*/ 126 w 134"/>
                <a:gd name="T21" fmla="*/ 77 h 77"/>
                <a:gd name="T22" fmla="*/ 134 w 134"/>
                <a:gd name="T23" fmla="*/ 22 h 77"/>
                <a:gd name="T24" fmla="*/ 134 w 134"/>
                <a:gd name="T25" fmla="*/ 22 h 77"/>
                <a:gd name="T26" fmla="*/ 124 w 134"/>
                <a:gd name="T27" fmla="*/ 21 h 77"/>
                <a:gd name="T28" fmla="*/ 119 w 134"/>
                <a:gd name="T29" fmla="*/ 19 h 77"/>
                <a:gd name="T30" fmla="*/ 113 w 134"/>
                <a:gd name="T31" fmla="*/ 17 h 77"/>
                <a:gd name="T32" fmla="*/ 109 w 134"/>
                <a:gd name="T33" fmla="*/ 13 h 77"/>
                <a:gd name="T34" fmla="*/ 106 w 134"/>
                <a:gd name="T35" fmla="*/ 10 h 77"/>
                <a:gd name="T36" fmla="*/ 104 w 134"/>
                <a:gd name="T37" fmla="*/ 5 h 77"/>
                <a:gd name="T38" fmla="*/ 104 w 134"/>
                <a:gd name="T39" fmla="*/ 0 h 77"/>
                <a:gd name="T40" fmla="*/ 48 w 134"/>
                <a:gd name="T41" fmla="*/ 0 h 77"/>
                <a:gd name="T42" fmla="*/ 48 w 134"/>
                <a:gd name="T43" fmla="*/ 0 h 77"/>
                <a:gd name="T44" fmla="*/ 47 w 134"/>
                <a:gd name="T45" fmla="*/ 5 h 77"/>
                <a:gd name="T46" fmla="*/ 43 w 134"/>
                <a:gd name="T47" fmla="*/ 10 h 77"/>
                <a:gd name="T48" fmla="*/ 38 w 134"/>
                <a:gd name="T49" fmla="*/ 13 h 77"/>
                <a:gd name="T50" fmla="*/ 33 w 134"/>
                <a:gd name="T51" fmla="*/ 17 h 77"/>
                <a:gd name="T52" fmla="*/ 28 w 134"/>
                <a:gd name="T53" fmla="*/ 19 h 77"/>
                <a:gd name="T54" fmla="*/ 22 w 134"/>
                <a:gd name="T55" fmla="*/ 21 h 77"/>
                <a:gd name="T56" fmla="*/ 11 w 134"/>
                <a:gd name="T57" fmla="*/ 22 h 77"/>
                <a:gd name="T58" fmla="*/ 0 w 134"/>
                <a:gd name="T59" fmla="*/ 77 h 77"/>
                <a:gd name="T60" fmla="*/ 0 w 134"/>
                <a:gd name="T61" fmla="*/ 77 h 77"/>
                <a:gd name="T62" fmla="*/ 7 w 134"/>
                <a:gd name="T63" fmla="*/ 73 h 77"/>
                <a:gd name="T64" fmla="*/ 14 w 134"/>
                <a:gd name="T65" fmla="*/ 69 h 77"/>
                <a:gd name="T66" fmla="*/ 22 w 134"/>
                <a:gd name="T67" fmla="*/ 65 h 77"/>
                <a:gd name="T68" fmla="*/ 30 w 134"/>
                <a:gd name="T69" fmla="*/ 62 h 77"/>
                <a:gd name="T70" fmla="*/ 30 w 134"/>
                <a:gd name="T71" fmla="*/ 62 h 77"/>
                <a:gd name="T72" fmla="*/ 32 w 134"/>
                <a:gd name="T73" fmla="*/ 62 h 77"/>
                <a:gd name="T74" fmla="*/ 30 w 134"/>
                <a:gd name="T75" fmla="*/ 62 h 77"/>
                <a:gd name="T76" fmla="*/ 28 w 134"/>
                <a:gd name="T77" fmla="*/ 63 h 77"/>
                <a:gd name="T78" fmla="*/ 30 w 134"/>
                <a:gd name="T79" fmla="*/ 62 h 77"/>
                <a:gd name="T80" fmla="*/ 30 w 134"/>
                <a:gd name="T81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77">
                  <a:moveTo>
                    <a:pt x="30" y="62"/>
                  </a:moveTo>
                  <a:lnTo>
                    <a:pt x="30" y="62"/>
                  </a:lnTo>
                  <a:lnTo>
                    <a:pt x="42" y="59"/>
                  </a:lnTo>
                  <a:lnTo>
                    <a:pt x="54" y="58"/>
                  </a:lnTo>
                  <a:lnTo>
                    <a:pt x="68" y="57"/>
                  </a:lnTo>
                  <a:lnTo>
                    <a:pt x="80" y="57"/>
                  </a:lnTo>
                  <a:lnTo>
                    <a:pt x="94" y="60"/>
                  </a:lnTo>
                  <a:lnTo>
                    <a:pt x="105" y="63"/>
                  </a:lnTo>
                  <a:lnTo>
                    <a:pt x="116" y="70"/>
                  </a:lnTo>
                  <a:lnTo>
                    <a:pt x="122" y="73"/>
                  </a:lnTo>
                  <a:lnTo>
                    <a:pt x="126" y="77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24" y="21"/>
                  </a:lnTo>
                  <a:lnTo>
                    <a:pt x="119" y="19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6" y="10"/>
                  </a:lnTo>
                  <a:lnTo>
                    <a:pt x="104" y="5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5"/>
                  </a:lnTo>
                  <a:lnTo>
                    <a:pt x="43" y="10"/>
                  </a:lnTo>
                  <a:lnTo>
                    <a:pt x="38" y="13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2" y="21"/>
                  </a:lnTo>
                  <a:lnTo>
                    <a:pt x="11" y="2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7" y="73"/>
                  </a:lnTo>
                  <a:lnTo>
                    <a:pt x="14" y="69"/>
                  </a:lnTo>
                  <a:lnTo>
                    <a:pt x="22" y="65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75"/>
            <p:cNvSpPr>
              <a:spLocks/>
            </p:cNvSpPr>
            <p:nvPr userDrawn="1"/>
          </p:nvSpPr>
          <p:spPr bwMode="auto">
            <a:xfrm>
              <a:off x="6980238" y="4067131"/>
              <a:ext cx="47625" cy="23813"/>
            </a:xfrm>
            <a:custGeom>
              <a:avLst/>
              <a:gdLst>
                <a:gd name="T0" fmla="*/ 26 w 121"/>
                <a:gd name="T1" fmla="*/ 48 h 59"/>
                <a:gd name="T2" fmla="*/ 26 w 121"/>
                <a:gd name="T3" fmla="*/ 48 h 59"/>
                <a:gd name="T4" fmla="*/ 36 w 121"/>
                <a:gd name="T5" fmla="*/ 46 h 59"/>
                <a:gd name="T6" fmla="*/ 48 w 121"/>
                <a:gd name="T7" fmla="*/ 45 h 59"/>
                <a:gd name="T8" fmla="*/ 58 w 121"/>
                <a:gd name="T9" fmla="*/ 44 h 59"/>
                <a:gd name="T10" fmla="*/ 69 w 121"/>
                <a:gd name="T11" fmla="*/ 44 h 59"/>
                <a:gd name="T12" fmla="*/ 81 w 121"/>
                <a:gd name="T13" fmla="*/ 46 h 59"/>
                <a:gd name="T14" fmla="*/ 91 w 121"/>
                <a:gd name="T15" fmla="*/ 49 h 59"/>
                <a:gd name="T16" fmla="*/ 101 w 121"/>
                <a:gd name="T17" fmla="*/ 53 h 59"/>
                <a:gd name="T18" fmla="*/ 110 w 121"/>
                <a:gd name="T19" fmla="*/ 59 h 59"/>
                <a:gd name="T20" fmla="*/ 121 w 121"/>
                <a:gd name="T21" fmla="*/ 17 h 59"/>
                <a:gd name="T22" fmla="*/ 121 w 121"/>
                <a:gd name="T23" fmla="*/ 17 h 59"/>
                <a:gd name="T24" fmla="*/ 112 w 121"/>
                <a:gd name="T25" fmla="*/ 15 h 59"/>
                <a:gd name="T26" fmla="*/ 108 w 121"/>
                <a:gd name="T27" fmla="*/ 14 h 59"/>
                <a:gd name="T28" fmla="*/ 103 w 121"/>
                <a:gd name="T29" fmla="*/ 13 h 59"/>
                <a:gd name="T30" fmla="*/ 100 w 121"/>
                <a:gd name="T31" fmla="*/ 11 h 59"/>
                <a:gd name="T32" fmla="*/ 97 w 121"/>
                <a:gd name="T33" fmla="*/ 8 h 59"/>
                <a:gd name="T34" fmla="*/ 94 w 121"/>
                <a:gd name="T35" fmla="*/ 4 h 59"/>
                <a:gd name="T36" fmla="*/ 96 w 121"/>
                <a:gd name="T37" fmla="*/ 0 h 59"/>
                <a:gd name="T38" fmla="*/ 47 w 121"/>
                <a:gd name="T39" fmla="*/ 0 h 59"/>
                <a:gd name="T40" fmla="*/ 47 w 121"/>
                <a:gd name="T41" fmla="*/ 0 h 59"/>
                <a:gd name="T42" fmla="*/ 44 w 121"/>
                <a:gd name="T43" fmla="*/ 4 h 59"/>
                <a:gd name="T44" fmla="*/ 41 w 121"/>
                <a:gd name="T45" fmla="*/ 8 h 59"/>
                <a:gd name="T46" fmla="*/ 37 w 121"/>
                <a:gd name="T47" fmla="*/ 10 h 59"/>
                <a:gd name="T48" fmla="*/ 32 w 121"/>
                <a:gd name="T49" fmla="*/ 13 h 59"/>
                <a:gd name="T50" fmla="*/ 22 w 121"/>
                <a:gd name="T51" fmla="*/ 15 h 59"/>
                <a:gd name="T52" fmla="*/ 12 w 121"/>
                <a:gd name="T53" fmla="*/ 17 h 59"/>
                <a:gd name="T54" fmla="*/ 0 w 121"/>
                <a:gd name="T55" fmla="*/ 59 h 59"/>
                <a:gd name="T56" fmla="*/ 0 w 121"/>
                <a:gd name="T57" fmla="*/ 59 h 59"/>
                <a:gd name="T58" fmla="*/ 12 w 121"/>
                <a:gd name="T59" fmla="*/ 53 h 59"/>
                <a:gd name="T60" fmla="*/ 26 w 121"/>
                <a:gd name="T61" fmla="*/ 48 h 59"/>
                <a:gd name="T62" fmla="*/ 26 w 121"/>
                <a:gd name="T63" fmla="*/ 48 h 59"/>
                <a:gd name="T64" fmla="*/ 28 w 121"/>
                <a:gd name="T65" fmla="*/ 48 h 59"/>
                <a:gd name="T66" fmla="*/ 26 w 121"/>
                <a:gd name="T67" fmla="*/ 48 h 59"/>
                <a:gd name="T68" fmla="*/ 25 w 121"/>
                <a:gd name="T69" fmla="*/ 49 h 59"/>
                <a:gd name="T70" fmla="*/ 26 w 121"/>
                <a:gd name="T71" fmla="*/ 48 h 59"/>
                <a:gd name="T72" fmla="*/ 26 w 121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" h="59">
                  <a:moveTo>
                    <a:pt x="26" y="48"/>
                  </a:moveTo>
                  <a:lnTo>
                    <a:pt x="26" y="48"/>
                  </a:lnTo>
                  <a:lnTo>
                    <a:pt x="36" y="46"/>
                  </a:lnTo>
                  <a:lnTo>
                    <a:pt x="48" y="45"/>
                  </a:lnTo>
                  <a:lnTo>
                    <a:pt x="58" y="44"/>
                  </a:lnTo>
                  <a:lnTo>
                    <a:pt x="69" y="44"/>
                  </a:lnTo>
                  <a:lnTo>
                    <a:pt x="81" y="46"/>
                  </a:lnTo>
                  <a:lnTo>
                    <a:pt x="91" y="49"/>
                  </a:lnTo>
                  <a:lnTo>
                    <a:pt x="101" y="53"/>
                  </a:lnTo>
                  <a:lnTo>
                    <a:pt x="110" y="59"/>
                  </a:lnTo>
                  <a:lnTo>
                    <a:pt x="121" y="17"/>
                  </a:lnTo>
                  <a:lnTo>
                    <a:pt x="121" y="17"/>
                  </a:lnTo>
                  <a:lnTo>
                    <a:pt x="112" y="15"/>
                  </a:lnTo>
                  <a:lnTo>
                    <a:pt x="108" y="14"/>
                  </a:lnTo>
                  <a:lnTo>
                    <a:pt x="103" y="13"/>
                  </a:lnTo>
                  <a:lnTo>
                    <a:pt x="100" y="11"/>
                  </a:lnTo>
                  <a:lnTo>
                    <a:pt x="97" y="8"/>
                  </a:lnTo>
                  <a:lnTo>
                    <a:pt x="94" y="4"/>
                  </a:lnTo>
                  <a:lnTo>
                    <a:pt x="9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4" y="4"/>
                  </a:lnTo>
                  <a:lnTo>
                    <a:pt x="41" y="8"/>
                  </a:lnTo>
                  <a:lnTo>
                    <a:pt x="37" y="10"/>
                  </a:lnTo>
                  <a:lnTo>
                    <a:pt x="32" y="13"/>
                  </a:lnTo>
                  <a:lnTo>
                    <a:pt x="22" y="15"/>
                  </a:lnTo>
                  <a:lnTo>
                    <a:pt x="12" y="1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53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76"/>
            <p:cNvSpPr>
              <a:spLocks/>
            </p:cNvSpPr>
            <p:nvPr userDrawn="1"/>
          </p:nvSpPr>
          <p:spPr bwMode="auto">
            <a:xfrm>
              <a:off x="7140575" y="4109993"/>
              <a:ext cx="47625" cy="25400"/>
            </a:xfrm>
            <a:custGeom>
              <a:avLst/>
              <a:gdLst>
                <a:gd name="T0" fmla="*/ 22 w 118"/>
                <a:gd name="T1" fmla="*/ 52 h 67"/>
                <a:gd name="T2" fmla="*/ 22 w 118"/>
                <a:gd name="T3" fmla="*/ 52 h 67"/>
                <a:gd name="T4" fmla="*/ 25 w 118"/>
                <a:gd name="T5" fmla="*/ 55 h 67"/>
                <a:gd name="T6" fmla="*/ 28 w 118"/>
                <a:gd name="T7" fmla="*/ 58 h 67"/>
                <a:gd name="T8" fmla="*/ 30 w 118"/>
                <a:gd name="T9" fmla="*/ 63 h 67"/>
                <a:gd name="T10" fmla="*/ 30 w 118"/>
                <a:gd name="T11" fmla="*/ 67 h 67"/>
                <a:gd name="T12" fmla="*/ 84 w 118"/>
                <a:gd name="T13" fmla="*/ 67 h 67"/>
                <a:gd name="T14" fmla="*/ 84 w 118"/>
                <a:gd name="T15" fmla="*/ 67 h 67"/>
                <a:gd name="T16" fmla="*/ 85 w 118"/>
                <a:gd name="T17" fmla="*/ 62 h 67"/>
                <a:gd name="T18" fmla="*/ 87 w 118"/>
                <a:gd name="T19" fmla="*/ 57 h 67"/>
                <a:gd name="T20" fmla="*/ 92 w 118"/>
                <a:gd name="T21" fmla="*/ 54 h 67"/>
                <a:gd name="T22" fmla="*/ 96 w 118"/>
                <a:gd name="T23" fmla="*/ 51 h 67"/>
                <a:gd name="T24" fmla="*/ 101 w 118"/>
                <a:gd name="T25" fmla="*/ 49 h 67"/>
                <a:gd name="T26" fmla="*/ 106 w 118"/>
                <a:gd name="T27" fmla="*/ 48 h 67"/>
                <a:gd name="T28" fmla="*/ 115 w 118"/>
                <a:gd name="T29" fmla="*/ 47 h 67"/>
                <a:gd name="T30" fmla="*/ 118 w 118"/>
                <a:gd name="T31" fmla="*/ 0 h 67"/>
                <a:gd name="T32" fmla="*/ 118 w 118"/>
                <a:gd name="T33" fmla="*/ 0 h 67"/>
                <a:gd name="T34" fmla="*/ 111 w 118"/>
                <a:gd name="T35" fmla="*/ 4 h 67"/>
                <a:gd name="T36" fmla="*/ 104 w 118"/>
                <a:gd name="T37" fmla="*/ 7 h 67"/>
                <a:gd name="T38" fmla="*/ 97 w 118"/>
                <a:gd name="T39" fmla="*/ 10 h 67"/>
                <a:gd name="T40" fmla="*/ 89 w 118"/>
                <a:gd name="T41" fmla="*/ 13 h 67"/>
                <a:gd name="T42" fmla="*/ 75 w 118"/>
                <a:gd name="T43" fmla="*/ 16 h 67"/>
                <a:gd name="T44" fmla="*/ 59 w 118"/>
                <a:gd name="T45" fmla="*/ 16 h 67"/>
                <a:gd name="T46" fmla="*/ 59 w 118"/>
                <a:gd name="T47" fmla="*/ 16 h 67"/>
                <a:gd name="T48" fmla="*/ 45 w 118"/>
                <a:gd name="T49" fmla="*/ 16 h 67"/>
                <a:gd name="T50" fmla="*/ 30 w 118"/>
                <a:gd name="T51" fmla="*/ 13 h 67"/>
                <a:gd name="T52" fmla="*/ 23 w 118"/>
                <a:gd name="T53" fmla="*/ 10 h 67"/>
                <a:gd name="T54" fmla="*/ 17 w 118"/>
                <a:gd name="T55" fmla="*/ 7 h 67"/>
                <a:gd name="T56" fmla="*/ 10 w 118"/>
                <a:gd name="T57" fmla="*/ 4 h 67"/>
                <a:gd name="T58" fmla="*/ 4 w 118"/>
                <a:gd name="T59" fmla="*/ 0 h 67"/>
                <a:gd name="T60" fmla="*/ 0 w 118"/>
                <a:gd name="T61" fmla="*/ 47 h 67"/>
                <a:gd name="T62" fmla="*/ 0 w 118"/>
                <a:gd name="T63" fmla="*/ 47 h 67"/>
                <a:gd name="T64" fmla="*/ 6 w 118"/>
                <a:gd name="T65" fmla="*/ 47 h 67"/>
                <a:gd name="T66" fmla="*/ 11 w 118"/>
                <a:gd name="T67" fmla="*/ 48 h 67"/>
                <a:gd name="T68" fmla="*/ 17 w 118"/>
                <a:gd name="T69" fmla="*/ 50 h 67"/>
                <a:gd name="T70" fmla="*/ 22 w 118"/>
                <a:gd name="T71" fmla="*/ 52 h 67"/>
                <a:gd name="T72" fmla="*/ 22 w 118"/>
                <a:gd name="T73" fmla="*/ 52 h 67"/>
                <a:gd name="T74" fmla="*/ 23 w 118"/>
                <a:gd name="T75" fmla="*/ 53 h 67"/>
                <a:gd name="T76" fmla="*/ 22 w 118"/>
                <a:gd name="T77" fmla="*/ 52 h 67"/>
                <a:gd name="T78" fmla="*/ 21 w 118"/>
                <a:gd name="T79" fmla="*/ 52 h 67"/>
                <a:gd name="T80" fmla="*/ 22 w 118"/>
                <a:gd name="T81" fmla="*/ 52 h 67"/>
                <a:gd name="T82" fmla="*/ 22 w 118"/>
                <a:gd name="T83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67">
                  <a:moveTo>
                    <a:pt x="22" y="52"/>
                  </a:moveTo>
                  <a:lnTo>
                    <a:pt x="22" y="52"/>
                  </a:lnTo>
                  <a:lnTo>
                    <a:pt x="25" y="55"/>
                  </a:lnTo>
                  <a:lnTo>
                    <a:pt x="28" y="58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84" y="67"/>
                  </a:lnTo>
                  <a:lnTo>
                    <a:pt x="84" y="67"/>
                  </a:lnTo>
                  <a:lnTo>
                    <a:pt x="85" y="62"/>
                  </a:lnTo>
                  <a:lnTo>
                    <a:pt x="87" y="57"/>
                  </a:lnTo>
                  <a:lnTo>
                    <a:pt x="92" y="54"/>
                  </a:lnTo>
                  <a:lnTo>
                    <a:pt x="96" y="51"/>
                  </a:lnTo>
                  <a:lnTo>
                    <a:pt x="101" y="49"/>
                  </a:lnTo>
                  <a:lnTo>
                    <a:pt x="106" y="48"/>
                  </a:lnTo>
                  <a:lnTo>
                    <a:pt x="115" y="47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1" y="4"/>
                  </a:lnTo>
                  <a:lnTo>
                    <a:pt x="104" y="7"/>
                  </a:lnTo>
                  <a:lnTo>
                    <a:pt x="97" y="10"/>
                  </a:lnTo>
                  <a:lnTo>
                    <a:pt x="89" y="13"/>
                  </a:lnTo>
                  <a:lnTo>
                    <a:pt x="75" y="16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45" y="16"/>
                  </a:lnTo>
                  <a:lnTo>
                    <a:pt x="30" y="13"/>
                  </a:lnTo>
                  <a:lnTo>
                    <a:pt x="23" y="10"/>
                  </a:lnTo>
                  <a:lnTo>
                    <a:pt x="17" y="7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11" y="48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3" y="53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77"/>
            <p:cNvSpPr>
              <a:spLocks/>
            </p:cNvSpPr>
            <p:nvPr userDrawn="1"/>
          </p:nvSpPr>
          <p:spPr bwMode="auto">
            <a:xfrm>
              <a:off x="6945313" y="4198893"/>
              <a:ext cx="49212" cy="19050"/>
            </a:xfrm>
            <a:custGeom>
              <a:avLst/>
              <a:gdLst>
                <a:gd name="T0" fmla="*/ 115 w 127"/>
                <a:gd name="T1" fmla="*/ 9 h 48"/>
                <a:gd name="T2" fmla="*/ 110 w 127"/>
                <a:gd name="T3" fmla="*/ 3 h 48"/>
                <a:gd name="T4" fmla="*/ 103 w 127"/>
                <a:gd name="T5" fmla="*/ 1 h 48"/>
                <a:gd name="T6" fmla="*/ 87 w 127"/>
                <a:gd name="T7" fmla="*/ 1 h 48"/>
                <a:gd name="T8" fmla="*/ 80 w 127"/>
                <a:gd name="T9" fmla="*/ 3 h 48"/>
                <a:gd name="T10" fmla="*/ 66 w 127"/>
                <a:gd name="T11" fmla="*/ 15 h 48"/>
                <a:gd name="T12" fmla="*/ 55 w 127"/>
                <a:gd name="T13" fmla="*/ 22 h 48"/>
                <a:gd name="T14" fmla="*/ 44 w 127"/>
                <a:gd name="T15" fmla="*/ 27 h 48"/>
                <a:gd name="T16" fmla="*/ 39 w 127"/>
                <a:gd name="T17" fmla="*/ 27 h 48"/>
                <a:gd name="T18" fmla="*/ 32 w 127"/>
                <a:gd name="T19" fmla="*/ 27 h 48"/>
                <a:gd name="T20" fmla="*/ 29 w 127"/>
                <a:gd name="T21" fmla="*/ 26 h 48"/>
                <a:gd name="T22" fmla="*/ 28 w 127"/>
                <a:gd name="T23" fmla="*/ 24 h 48"/>
                <a:gd name="T24" fmla="*/ 31 w 127"/>
                <a:gd name="T25" fmla="*/ 20 h 48"/>
                <a:gd name="T26" fmla="*/ 32 w 127"/>
                <a:gd name="T27" fmla="*/ 20 h 48"/>
                <a:gd name="T28" fmla="*/ 60 w 127"/>
                <a:gd name="T29" fmla="*/ 1 h 48"/>
                <a:gd name="T30" fmla="*/ 48 w 127"/>
                <a:gd name="T31" fmla="*/ 1 h 48"/>
                <a:gd name="T32" fmla="*/ 37 w 127"/>
                <a:gd name="T33" fmla="*/ 2 h 48"/>
                <a:gd name="T34" fmla="*/ 26 w 127"/>
                <a:gd name="T35" fmla="*/ 5 h 48"/>
                <a:gd name="T36" fmla="*/ 18 w 127"/>
                <a:gd name="T37" fmla="*/ 15 h 48"/>
                <a:gd name="T38" fmla="*/ 0 w 127"/>
                <a:gd name="T39" fmla="*/ 34 h 48"/>
                <a:gd name="T40" fmla="*/ 12 w 127"/>
                <a:gd name="T41" fmla="*/ 34 h 48"/>
                <a:gd name="T42" fmla="*/ 14 w 127"/>
                <a:gd name="T43" fmla="*/ 43 h 48"/>
                <a:gd name="T44" fmla="*/ 20 w 127"/>
                <a:gd name="T45" fmla="*/ 47 h 48"/>
                <a:gd name="T46" fmla="*/ 28 w 127"/>
                <a:gd name="T47" fmla="*/ 48 h 48"/>
                <a:gd name="T48" fmla="*/ 38 w 127"/>
                <a:gd name="T49" fmla="*/ 48 h 48"/>
                <a:gd name="T50" fmla="*/ 48 w 127"/>
                <a:gd name="T51" fmla="*/ 47 h 48"/>
                <a:gd name="T52" fmla="*/ 65 w 127"/>
                <a:gd name="T53" fmla="*/ 36 h 48"/>
                <a:gd name="T54" fmla="*/ 73 w 127"/>
                <a:gd name="T55" fmla="*/ 29 h 48"/>
                <a:gd name="T56" fmla="*/ 85 w 127"/>
                <a:gd name="T57" fmla="*/ 22 h 48"/>
                <a:gd name="T58" fmla="*/ 90 w 127"/>
                <a:gd name="T59" fmla="*/ 21 h 48"/>
                <a:gd name="T60" fmla="*/ 100 w 127"/>
                <a:gd name="T61" fmla="*/ 22 h 48"/>
                <a:gd name="T62" fmla="*/ 101 w 127"/>
                <a:gd name="T63" fmla="*/ 24 h 48"/>
                <a:gd name="T64" fmla="*/ 100 w 127"/>
                <a:gd name="T65" fmla="*/ 26 h 48"/>
                <a:gd name="T66" fmla="*/ 91 w 127"/>
                <a:gd name="T67" fmla="*/ 28 h 48"/>
                <a:gd name="T68" fmla="*/ 74 w 127"/>
                <a:gd name="T69" fmla="*/ 47 h 48"/>
                <a:gd name="T70" fmla="*/ 84 w 127"/>
                <a:gd name="T71" fmla="*/ 47 h 48"/>
                <a:gd name="T72" fmla="*/ 100 w 127"/>
                <a:gd name="T73" fmla="*/ 45 h 48"/>
                <a:gd name="T74" fmla="*/ 108 w 127"/>
                <a:gd name="T75" fmla="*/ 39 h 48"/>
                <a:gd name="T76" fmla="*/ 122 w 127"/>
                <a:gd name="T77" fmla="*/ 34 h 48"/>
                <a:gd name="T78" fmla="*/ 116 w 127"/>
                <a:gd name="T79" fmla="*/ 15 h 48"/>
                <a:gd name="T80" fmla="*/ 115 w 127"/>
                <a:gd name="T81" fmla="*/ 9 h 48"/>
                <a:gd name="T82" fmla="*/ 115 w 127"/>
                <a:gd name="T83" fmla="*/ 9 h 48"/>
                <a:gd name="T84" fmla="*/ 116 w 127"/>
                <a:gd name="T85" fmla="*/ 10 h 48"/>
                <a:gd name="T86" fmla="*/ 115 w 127"/>
                <a:gd name="T87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" h="48">
                  <a:moveTo>
                    <a:pt x="115" y="9"/>
                  </a:moveTo>
                  <a:lnTo>
                    <a:pt x="115" y="9"/>
                  </a:lnTo>
                  <a:lnTo>
                    <a:pt x="114" y="5"/>
                  </a:lnTo>
                  <a:lnTo>
                    <a:pt x="110" y="3"/>
                  </a:lnTo>
                  <a:lnTo>
                    <a:pt x="107" y="2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0" y="3"/>
                  </a:lnTo>
                  <a:lnTo>
                    <a:pt x="75" y="6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55" y="22"/>
                  </a:lnTo>
                  <a:lnTo>
                    <a:pt x="50" y="25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9" y="26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55" y="2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48" y="1"/>
                  </a:lnTo>
                  <a:lnTo>
                    <a:pt x="42" y="1"/>
                  </a:lnTo>
                  <a:lnTo>
                    <a:pt x="37" y="2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6" y="15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9"/>
                  </a:lnTo>
                  <a:lnTo>
                    <a:pt x="14" y="43"/>
                  </a:lnTo>
                  <a:lnTo>
                    <a:pt x="16" y="46"/>
                  </a:lnTo>
                  <a:lnTo>
                    <a:pt x="20" y="47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43" y="48"/>
                  </a:lnTo>
                  <a:lnTo>
                    <a:pt x="48" y="47"/>
                  </a:lnTo>
                  <a:lnTo>
                    <a:pt x="56" y="42"/>
                  </a:lnTo>
                  <a:lnTo>
                    <a:pt x="65" y="36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81" y="24"/>
                  </a:lnTo>
                  <a:lnTo>
                    <a:pt x="85" y="22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7" y="21"/>
                  </a:lnTo>
                  <a:lnTo>
                    <a:pt x="100" y="22"/>
                  </a:lnTo>
                  <a:lnTo>
                    <a:pt x="101" y="23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0" y="26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79" y="27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84" y="47"/>
                  </a:lnTo>
                  <a:lnTo>
                    <a:pt x="95" y="46"/>
                  </a:lnTo>
                  <a:lnTo>
                    <a:pt x="100" y="45"/>
                  </a:lnTo>
                  <a:lnTo>
                    <a:pt x="104" y="42"/>
                  </a:lnTo>
                  <a:lnTo>
                    <a:pt x="108" y="39"/>
                  </a:lnTo>
                  <a:lnTo>
                    <a:pt x="112" y="34"/>
                  </a:lnTo>
                  <a:lnTo>
                    <a:pt x="122" y="34"/>
                  </a:lnTo>
                  <a:lnTo>
                    <a:pt x="127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10"/>
                  </a:lnTo>
                  <a:lnTo>
                    <a:pt x="115" y="9"/>
                  </a:lnTo>
                  <a:lnTo>
                    <a:pt x="1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78"/>
            <p:cNvSpPr>
              <a:spLocks/>
            </p:cNvSpPr>
            <p:nvPr userDrawn="1"/>
          </p:nvSpPr>
          <p:spPr bwMode="auto">
            <a:xfrm>
              <a:off x="6948488" y="4165556"/>
              <a:ext cx="55562" cy="31750"/>
            </a:xfrm>
            <a:custGeom>
              <a:avLst/>
              <a:gdLst>
                <a:gd name="T0" fmla="*/ 128 w 140"/>
                <a:gd name="T1" fmla="*/ 20 h 77"/>
                <a:gd name="T2" fmla="*/ 128 w 140"/>
                <a:gd name="T3" fmla="*/ 20 h 77"/>
                <a:gd name="T4" fmla="*/ 121 w 140"/>
                <a:gd name="T5" fmla="*/ 18 h 77"/>
                <a:gd name="T6" fmla="*/ 115 w 140"/>
                <a:gd name="T7" fmla="*/ 12 h 77"/>
                <a:gd name="T8" fmla="*/ 114 w 140"/>
                <a:gd name="T9" fmla="*/ 10 h 77"/>
                <a:gd name="T10" fmla="*/ 112 w 140"/>
                <a:gd name="T11" fmla="*/ 7 h 77"/>
                <a:gd name="T12" fmla="*/ 112 w 140"/>
                <a:gd name="T13" fmla="*/ 4 h 77"/>
                <a:gd name="T14" fmla="*/ 112 w 140"/>
                <a:gd name="T15" fmla="*/ 0 h 77"/>
                <a:gd name="T16" fmla="*/ 57 w 140"/>
                <a:gd name="T17" fmla="*/ 0 h 77"/>
                <a:gd name="T18" fmla="*/ 57 w 140"/>
                <a:gd name="T19" fmla="*/ 0 h 77"/>
                <a:gd name="T20" fmla="*/ 54 w 140"/>
                <a:gd name="T21" fmla="*/ 5 h 77"/>
                <a:gd name="T22" fmla="*/ 50 w 140"/>
                <a:gd name="T23" fmla="*/ 10 h 77"/>
                <a:gd name="T24" fmla="*/ 45 w 140"/>
                <a:gd name="T25" fmla="*/ 13 h 77"/>
                <a:gd name="T26" fmla="*/ 40 w 140"/>
                <a:gd name="T27" fmla="*/ 17 h 77"/>
                <a:gd name="T28" fmla="*/ 35 w 140"/>
                <a:gd name="T29" fmla="*/ 19 h 77"/>
                <a:gd name="T30" fmla="*/ 29 w 140"/>
                <a:gd name="T31" fmla="*/ 21 h 77"/>
                <a:gd name="T32" fmla="*/ 17 w 140"/>
                <a:gd name="T33" fmla="*/ 22 h 77"/>
                <a:gd name="T34" fmla="*/ 0 w 140"/>
                <a:gd name="T35" fmla="*/ 77 h 77"/>
                <a:gd name="T36" fmla="*/ 0 w 140"/>
                <a:gd name="T37" fmla="*/ 77 h 77"/>
                <a:gd name="T38" fmla="*/ 8 w 140"/>
                <a:gd name="T39" fmla="*/ 73 h 77"/>
                <a:gd name="T40" fmla="*/ 15 w 140"/>
                <a:gd name="T41" fmla="*/ 69 h 77"/>
                <a:gd name="T42" fmla="*/ 23 w 140"/>
                <a:gd name="T43" fmla="*/ 65 h 77"/>
                <a:gd name="T44" fmla="*/ 32 w 140"/>
                <a:gd name="T45" fmla="*/ 62 h 77"/>
                <a:gd name="T46" fmla="*/ 48 w 140"/>
                <a:gd name="T47" fmla="*/ 59 h 77"/>
                <a:gd name="T48" fmla="*/ 66 w 140"/>
                <a:gd name="T49" fmla="*/ 57 h 77"/>
                <a:gd name="T50" fmla="*/ 66 w 140"/>
                <a:gd name="T51" fmla="*/ 57 h 77"/>
                <a:gd name="T52" fmla="*/ 82 w 140"/>
                <a:gd name="T53" fmla="*/ 58 h 77"/>
                <a:gd name="T54" fmla="*/ 90 w 140"/>
                <a:gd name="T55" fmla="*/ 59 h 77"/>
                <a:gd name="T56" fmla="*/ 98 w 140"/>
                <a:gd name="T57" fmla="*/ 61 h 77"/>
                <a:gd name="T58" fmla="*/ 106 w 140"/>
                <a:gd name="T59" fmla="*/ 63 h 77"/>
                <a:gd name="T60" fmla="*/ 113 w 140"/>
                <a:gd name="T61" fmla="*/ 68 h 77"/>
                <a:gd name="T62" fmla="*/ 120 w 140"/>
                <a:gd name="T63" fmla="*/ 72 h 77"/>
                <a:gd name="T64" fmla="*/ 126 w 140"/>
                <a:gd name="T65" fmla="*/ 77 h 77"/>
                <a:gd name="T66" fmla="*/ 140 w 140"/>
                <a:gd name="T67" fmla="*/ 22 h 77"/>
                <a:gd name="T68" fmla="*/ 140 w 140"/>
                <a:gd name="T69" fmla="*/ 22 h 77"/>
                <a:gd name="T70" fmla="*/ 133 w 140"/>
                <a:gd name="T71" fmla="*/ 21 h 77"/>
                <a:gd name="T72" fmla="*/ 128 w 140"/>
                <a:gd name="T73" fmla="*/ 20 h 77"/>
                <a:gd name="T74" fmla="*/ 128 w 140"/>
                <a:gd name="T75" fmla="*/ 20 h 77"/>
                <a:gd name="T76" fmla="*/ 128 w 140"/>
                <a:gd name="T77" fmla="*/ 20 h 77"/>
                <a:gd name="T78" fmla="*/ 128 w 140"/>
                <a:gd name="T79" fmla="*/ 20 h 77"/>
                <a:gd name="T80" fmla="*/ 128 w 140"/>
                <a:gd name="T81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77">
                  <a:moveTo>
                    <a:pt x="128" y="20"/>
                  </a:moveTo>
                  <a:lnTo>
                    <a:pt x="128" y="20"/>
                  </a:lnTo>
                  <a:lnTo>
                    <a:pt x="121" y="18"/>
                  </a:lnTo>
                  <a:lnTo>
                    <a:pt x="115" y="12"/>
                  </a:lnTo>
                  <a:lnTo>
                    <a:pt x="114" y="10"/>
                  </a:lnTo>
                  <a:lnTo>
                    <a:pt x="112" y="7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4" y="5"/>
                  </a:lnTo>
                  <a:lnTo>
                    <a:pt x="50" y="10"/>
                  </a:lnTo>
                  <a:lnTo>
                    <a:pt x="45" y="13"/>
                  </a:lnTo>
                  <a:lnTo>
                    <a:pt x="40" y="17"/>
                  </a:lnTo>
                  <a:lnTo>
                    <a:pt x="35" y="19"/>
                  </a:lnTo>
                  <a:lnTo>
                    <a:pt x="29" y="21"/>
                  </a:lnTo>
                  <a:lnTo>
                    <a:pt x="17" y="2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8" y="73"/>
                  </a:lnTo>
                  <a:lnTo>
                    <a:pt x="15" y="69"/>
                  </a:lnTo>
                  <a:lnTo>
                    <a:pt x="23" y="65"/>
                  </a:lnTo>
                  <a:lnTo>
                    <a:pt x="32" y="62"/>
                  </a:lnTo>
                  <a:lnTo>
                    <a:pt x="48" y="59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82" y="58"/>
                  </a:lnTo>
                  <a:lnTo>
                    <a:pt x="90" y="59"/>
                  </a:lnTo>
                  <a:lnTo>
                    <a:pt x="98" y="61"/>
                  </a:lnTo>
                  <a:lnTo>
                    <a:pt x="106" y="63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6" y="77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33" y="21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79"/>
            <p:cNvSpPr>
              <a:spLocks/>
            </p:cNvSpPr>
            <p:nvPr userDrawn="1"/>
          </p:nvSpPr>
          <p:spPr bwMode="auto">
            <a:xfrm>
              <a:off x="7310438" y="4109993"/>
              <a:ext cx="49212" cy="25400"/>
            </a:xfrm>
            <a:custGeom>
              <a:avLst/>
              <a:gdLst>
                <a:gd name="T0" fmla="*/ 112 w 122"/>
                <a:gd name="T1" fmla="*/ 0 h 67"/>
                <a:gd name="T2" fmla="*/ 112 w 122"/>
                <a:gd name="T3" fmla="*/ 0 h 67"/>
                <a:gd name="T4" fmla="*/ 107 w 122"/>
                <a:gd name="T5" fmla="*/ 4 h 67"/>
                <a:gd name="T6" fmla="*/ 101 w 122"/>
                <a:gd name="T7" fmla="*/ 8 h 67"/>
                <a:gd name="T8" fmla="*/ 94 w 122"/>
                <a:gd name="T9" fmla="*/ 12 h 67"/>
                <a:gd name="T10" fmla="*/ 86 w 122"/>
                <a:gd name="T11" fmla="*/ 14 h 67"/>
                <a:gd name="T12" fmla="*/ 71 w 122"/>
                <a:gd name="T13" fmla="*/ 16 h 67"/>
                <a:gd name="T14" fmla="*/ 56 w 122"/>
                <a:gd name="T15" fmla="*/ 16 h 67"/>
                <a:gd name="T16" fmla="*/ 56 w 122"/>
                <a:gd name="T17" fmla="*/ 16 h 67"/>
                <a:gd name="T18" fmla="*/ 42 w 122"/>
                <a:gd name="T19" fmla="*/ 15 h 67"/>
                <a:gd name="T20" fmla="*/ 27 w 122"/>
                <a:gd name="T21" fmla="*/ 13 h 67"/>
                <a:gd name="T22" fmla="*/ 12 w 122"/>
                <a:gd name="T23" fmla="*/ 7 h 67"/>
                <a:gd name="T24" fmla="*/ 6 w 122"/>
                <a:gd name="T25" fmla="*/ 4 h 67"/>
                <a:gd name="T26" fmla="*/ 0 w 122"/>
                <a:gd name="T27" fmla="*/ 0 h 67"/>
                <a:gd name="T28" fmla="*/ 6 w 122"/>
                <a:gd name="T29" fmla="*/ 47 h 67"/>
                <a:gd name="T30" fmla="*/ 6 w 122"/>
                <a:gd name="T31" fmla="*/ 47 h 67"/>
                <a:gd name="T32" fmla="*/ 17 w 122"/>
                <a:gd name="T33" fmla="*/ 48 h 67"/>
                <a:gd name="T34" fmla="*/ 22 w 122"/>
                <a:gd name="T35" fmla="*/ 49 h 67"/>
                <a:gd name="T36" fmla="*/ 27 w 122"/>
                <a:gd name="T37" fmla="*/ 51 h 67"/>
                <a:gd name="T38" fmla="*/ 32 w 122"/>
                <a:gd name="T39" fmla="*/ 54 h 67"/>
                <a:gd name="T40" fmla="*/ 35 w 122"/>
                <a:gd name="T41" fmla="*/ 57 h 67"/>
                <a:gd name="T42" fmla="*/ 38 w 122"/>
                <a:gd name="T43" fmla="*/ 62 h 67"/>
                <a:gd name="T44" fmla="*/ 41 w 122"/>
                <a:gd name="T45" fmla="*/ 67 h 67"/>
                <a:gd name="T46" fmla="*/ 94 w 122"/>
                <a:gd name="T47" fmla="*/ 67 h 67"/>
                <a:gd name="T48" fmla="*/ 94 w 122"/>
                <a:gd name="T49" fmla="*/ 67 h 67"/>
                <a:gd name="T50" fmla="*/ 94 w 122"/>
                <a:gd name="T51" fmla="*/ 62 h 67"/>
                <a:gd name="T52" fmla="*/ 96 w 122"/>
                <a:gd name="T53" fmla="*/ 57 h 67"/>
                <a:gd name="T54" fmla="*/ 99 w 122"/>
                <a:gd name="T55" fmla="*/ 54 h 67"/>
                <a:gd name="T56" fmla="*/ 103 w 122"/>
                <a:gd name="T57" fmla="*/ 51 h 67"/>
                <a:gd name="T58" fmla="*/ 108 w 122"/>
                <a:gd name="T59" fmla="*/ 49 h 67"/>
                <a:gd name="T60" fmla="*/ 112 w 122"/>
                <a:gd name="T61" fmla="*/ 48 h 67"/>
                <a:gd name="T62" fmla="*/ 122 w 122"/>
                <a:gd name="T63" fmla="*/ 47 h 67"/>
                <a:gd name="T64" fmla="*/ 112 w 122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67">
                  <a:moveTo>
                    <a:pt x="112" y="0"/>
                  </a:moveTo>
                  <a:lnTo>
                    <a:pt x="112" y="0"/>
                  </a:lnTo>
                  <a:lnTo>
                    <a:pt x="107" y="4"/>
                  </a:lnTo>
                  <a:lnTo>
                    <a:pt x="101" y="8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71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2" y="15"/>
                  </a:lnTo>
                  <a:lnTo>
                    <a:pt x="27" y="13"/>
                  </a:lnTo>
                  <a:lnTo>
                    <a:pt x="12" y="7"/>
                  </a:lnTo>
                  <a:lnTo>
                    <a:pt x="6" y="4"/>
                  </a:lnTo>
                  <a:lnTo>
                    <a:pt x="0" y="0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17" y="48"/>
                  </a:lnTo>
                  <a:lnTo>
                    <a:pt x="22" y="49"/>
                  </a:lnTo>
                  <a:lnTo>
                    <a:pt x="27" y="51"/>
                  </a:lnTo>
                  <a:lnTo>
                    <a:pt x="32" y="54"/>
                  </a:lnTo>
                  <a:lnTo>
                    <a:pt x="35" y="57"/>
                  </a:lnTo>
                  <a:lnTo>
                    <a:pt x="38" y="62"/>
                  </a:lnTo>
                  <a:lnTo>
                    <a:pt x="41" y="6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4" y="62"/>
                  </a:lnTo>
                  <a:lnTo>
                    <a:pt x="96" y="57"/>
                  </a:lnTo>
                  <a:lnTo>
                    <a:pt x="99" y="54"/>
                  </a:lnTo>
                  <a:lnTo>
                    <a:pt x="103" y="51"/>
                  </a:lnTo>
                  <a:lnTo>
                    <a:pt x="108" y="49"/>
                  </a:lnTo>
                  <a:lnTo>
                    <a:pt x="112" y="48"/>
                  </a:lnTo>
                  <a:lnTo>
                    <a:pt x="122" y="4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80"/>
            <p:cNvSpPr>
              <a:spLocks/>
            </p:cNvSpPr>
            <p:nvPr userDrawn="1"/>
          </p:nvSpPr>
          <p:spPr bwMode="auto">
            <a:xfrm>
              <a:off x="7326313" y="4221118"/>
              <a:ext cx="55562" cy="34925"/>
            </a:xfrm>
            <a:custGeom>
              <a:avLst/>
              <a:gdLst>
                <a:gd name="T0" fmla="*/ 106 w 142"/>
                <a:gd name="T1" fmla="*/ 15 h 88"/>
                <a:gd name="T2" fmla="*/ 106 w 142"/>
                <a:gd name="T3" fmla="*/ 15 h 88"/>
                <a:gd name="T4" fmla="*/ 92 w 142"/>
                <a:gd name="T5" fmla="*/ 19 h 88"/>
                <a:gd name="T6" fmla="*/ 79 w 142"/>
                <a:gd name="T7" fmla="*/ 21 h 88"/>
                <a:gd name="T8" fmla="*/ 65 w 142"/>
                <a:gd name="T9" fmla="*/ 21 h 88"/>
                <a:gd name="T10" fmla="*/ 51 w 142"/>
                <a:gd name="T11" fmla="*/ 20 h 88"/>
                <a:gd name="T12" fmla="*/ 38 w 142"/>
                <a:gd name="T13" fmla="*/ 18 h 88"/>
                <a:gd name="T14" fmla="*/ 24 w 142"/>
                <a:gd name="T15" fmla="*/ 13 h 88"/>
                <a:gd name="T16" fmla="*/ 12 w 142"/>
                <a:gd name="T17" fmla="*/ 8 h 88"/>
                <a:gd name="T18" fmla="*/ 0 w 142"/>
                <a:gd name="T19" fmla="*/ 0 h 88"/>
                <a:gd name="T20" fmla="*/ 9 w 142"/>
                <a:gd name="T21" fmla="*/ 62 h 88"/>
                <a:gd name="T22" fmla="*/ 9 w 142"/>
                <a:gd name="T23" fmla="*/ 62 h 88"/>
                <a:gd name="T24" fmla="*/ 15 w 142"/>
                <a:gd name="T25" fmla="*/ 62 h 88"/>
                <a:gd name="T26" fmla="*/ 21 w 142"/>
                <a:gd name="T27" fmla="*/ 63 h 88"/>
                <a:gd name="T28" fmla="*/ 28 w 142"/>
                <a:gd name="T29" fmla="*/ 65 h 88"/>
                <a:gd name="T30" fmla="*/ 34 w 142"/>
                <a:gd name="T31" fmla="*/ 68 h 88"/>
                <a:gd name="T32" fmla="*/ 39 w 142"/>
                <a:gd name="T33" fmla="*/ 71 h 88"/>
                <a:gd name="T34" fmla="*/ 44 w 142"/>
                <a:gd name="T35" fmla="*/ 76 h 88"/>
                <a:gd name="T36" fmla="*/ 47 w 142"/>
                <a:gd name="T37" fmla="*/ 82 h 88"/>
                <a:gd name="T38" fmla="*/ 49 w 142"/>
                <a:gd name="T39" fmla="*/ 88 h 88"/>
                <a:gd name="T40" fmla="*/ 111 w 142"/>
                <a:gd name="T41" fmla="*/ 88 h 88"/>
                <a:gd name="T42" fmla="*/ 111 w 142"/>
                <a:gd name="T43" fmla="*/ 88 h 88"/>
                <a:gd name="T44" fmla="*/ 111 w 142"/>
                <a:gd name="T45" fmla="*/ 82 h 88"/>
                <a:gd name="T46" fmla="*/ 113 w 142"/>
                <a:gd name="T47" fmla="*/ 76 h 88"/>
                <a:gd name="T48" fmla="*/ 116 w 142"/>
                <a:gd name="T49" fmla="*/ 71 h 88"/>
                <a:gd name="T50" fmla="*/ 120 w 142"/>
                <a:gd name="T51" fmla="*/ 68 h 88"/>
                <a:gd name="T52" fmla="*/ 125 w 142"/>
                <a:gd name="T53" fmla="*/ 65 h 88"/>
                <a:gd name="T54" fmla="*/ 131 w 142"/>
                <a:gd name="T55" fmla="*/ 63 h 88"/>
                <a:gd name="T56" fmla="*/ 137 w 142"/>
                <a:gd name="T57" fmla="*/ 62 h 88"/>
                <a:gd name="T58" fmla="*/ 142 w 142"/>
                <a:gd name="T59" fmla="*/ 62 h 88"/>
                <a:gd name="T60" fmla="*/ 131 w 142"/>
                <a:gd name="T61" fmla="*/ 0 h 88"/>
                <a:gd name="T62" fmla="*/ 131 w 142"/>
                <a:gd name="T63" fmla="*/ 0 h 88"/>
                <a:gd name="T64" fmla="*/ 124 w 142"/>
                <a:gd name="T65" fmla="*/ 5 h 88"/>
                <a:gd name="T66" fmla="*/ 119 w 142"/>
                <a:gd name="T67" fmla="*/ 9 h 88"/>
                <a:gd name="T68" fmla="*/ 112 w 142"/>
                <a:gd name="T69" fmla="*/ 13 h 88"/>
                <a:gd name="T70" fmla="*/ 106 w 142"/>
                <a:gd name="T71" fmla="*/ 15 h 88"/>
                <a:gd name="T72" fmla="*/ 106 w 142"/>
                <a:gd name="T73" fmla="*/ 15 h 88"/>
                <a:gd name="T74" fmla="*/ 104 w 142"/>
                <a:gd name="T75" fmla="*/ 16 h 88"/>
                <a:gd name="T76" fmla="*/ 106 w 142"/>
                <a:gd name="T77" fmla="*/ 15 h 88"/>
                <a:gd name="T78" fmla="*/ 107 w 142"/>
                <a:gd name="T79" fmla="*/ 15 h 88"/>
                <a:gd name="T80" fmla="*/ 106 w 142"/>
                <a:gd name="T81" fmla="*/ 15 h 88"/>
                <a:gd name="T82" fmla="*/ 106 w 142"/>
                <a:gd name="T83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" h="88">
                  <a:moveTo>
                    <a:pt x="106" y="15"/>
                  </a:moveTo>
                  <a:lnTo>
                    <a:pt x="106" y="15"/>
                  </a:lnTo>
                  <a:lnTo>
                    <a:pt x="92" y="19"/>
                  </a:lnTo>
                  <a:lnTo>
                    <a:pt x="79" y="21"/>
                  </a:lnTo>
                  <a:lnTo>
                    <a:pt x="65" y="21"/>
                  </a:lnTo>
                  <a:lnTo>
                    <a:pt x="51" y="20"/>
                  </a:lnTo>
                  <a:lnTo>
                    <a:pt x="38" y="18"/>
                  </a:lnTo>
                  <a:lnTo>
                    <a:pt x="24" y="13"/>
                  </a:lnTo>
                  <a:lnTo>
                    <a:pt x="12" y="8"/>
                  </a:lnTo>
                  <a:lnTo>
                    <a:pt x="0" y="0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5" y="62"/>
                  </a:lnTo>
                  <a:lnTo>
                    <a:pt x="21" y="63"/>
                  </a:lnTo>
                  <a:lnTo>
                    <a:pt x="28" y="65"/>
                  </a:lnTo>
                  <a:lnTo>
                    <a:pt x="34" y="68"/>
                  </a:lnTo>
                  <a:lnTo>
                    <a:pt x="39" y="71"/>
                  </a:lnTo>
                  <a:lnTo>
                    <a:pt x="44" y="76"/>
                  </a:lnTo>
                  <a:lnTo>
                    <a:pt x="47" y="82"/>
                  </a:lnTo>
                  <a:lnTo>
                    <a:pt x="49" y="88"/>
                  </a:lnTo>
                  <a:lnTo>
                    <a:pt x="111" y="88"/>
                  </a:lnTo>
                  <a:lnTo>
                    <a:pt x="111" y="88"/>
                  </a:lnTo>
                  <a:lnTo>
                    <a:pt x="111" y="82"/>
                  </a:lnTo>
                  <a:lnTo>
                    <a:pt x="113" y="76"/>
                  </a:lnTo>
                  <a:lnTo>
                    <a:pt x="116" y="71"/>
                  </a:lnTo>
                  <a:lnTo>
                    <a:pt x="120" y="68"/>
                  </a:lnTo>
                  <a:lnTo>
                    <a:pt x="125" y="65"/>
                  </a:lnTo>
                  <a:lnTo>
                    <a:pt x="131" y="63"/>
                  </a:lnTo>
                  <a:lnTo>
                    <a:pt x="137" y="62"/>
                  </a:lnTo>
                  <a:lnTo>
                    <a:pt x="142" y="62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4" y="5"/>
                  </a:lnTo>
                  <a:lnTo>
                    <a:pt x="119" y="9"/>
                  </a:lnTo>
                  <a:lnTo>
                    <a:pt x="112" y="13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4" y="16"/>
                  </a:lnTo>
                  <a:lnTo>
                    <a:pt x="106" y="15"/>
                  </a:lnTo>
                  <a:lnTo>
                    <a:pt x="107" y="15"/>
                  </a:lnTo>
                  <a:lnTo>
                    <a:pt x="106" y="15"/>
                  </a:lnTo>
                  <a:lnTo>
                    <a:pt x="10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81"/>
            <p:cNvSpPr>
              <a:spLocks/>
            </p:cNvSpPr>
            <p:nvPr userDrawn="1"/>
          </p:nvSpPr>
          <p:spPr bwMode="auto">
            <a:xfrm>
              <a:off x="7324725" y="4200481"/>
              <a:ext cx="50800" cy="17463"/>
            </a:xfrm>
            <a:custGeom>
              <a:avLst/>
              <a:gdLst>
                <a:gd name="T0" fmla="*/ 15 w 125"/>
                <a:gd name="T1" fmla="*/ 33 h 47"/>
                <a:gd name="T2" fmla="*/ 20 w 125"/>
                <a:gd name="T3" fmla="*/ 41 h 47"/>
                <a:gd name="T4" fmla="*/ 26 w 125"/>
                <a:gd name="T5" fmla="*/ 45 h 47"/>
                <a:gd name="T6" fmla="*/ 45 w 125"/>
                <a:gd name="T7" fmla="*/ 47 h 47"/>
                <a:gd name="T8" fmla="*/ 51 w 125"/>
                <a:gd name="T9" fmla="*/ 47 h 47"/>
                <a:gd name="T10" fmla="*/ 57 w 125"/>
                <a:gd name="T11" fmla="*/ 46 h 47"/>
                <a:gd name="T12" fmla="*/ 66 w 125"/>
                <a:gd name="T13" fmla="*/ 38 h 47"/>
                <a:gd name="T14" fmla="*/ 74 w 125"/>
                <a:gd name="T15" fmla="*/ 29 h 47"/>
                <a:gd name="T16" fmla="*/ 81 w 125"/>
                <a:gd name="T17" fmla="*/ 23 h 47"/>
                <a:gd name="T18" fmla="*/ 89 w 125"/>
                <a:gd name="T19" fmla="*/ 20 h 47"/>
                <a:gd name="T20" fmla="*/ 92 w 125"/>
                <a:gd name="T21" fmla="*/ 20 h 47"/>
                <a:gd name="T22" fmla="*/ 99 w 125"/>
                <a:gd name="T23" fmla="*/ 21 h 47"/>
                <a:gd name="T24" fmla="*/ 100 w 125"/>
                <a:gd name="T25" fmla="*/ 25 h 47"/>
                <a:gd name="T26" fmla="*/ 99 w 125"/>
                <a:gd name="T27" fmla="*/ 26 h 47"/>
                <a:gd name="T28" fmla="*/ 91 w 125"/>
                <a:gd name="T29" fmla="*/ 27 h 47"/>
                <a:gd name="T30" fmla="*/ 83 w 125"/>
                <a:gd name="T31" fmla="*/ 46 h 47"/>
                <a:gd name="T32" fmla="*/ 92 w 125"/>
                <a:gd name="T33" fmla="*/ 46 h 47"/>
                <a:gd name="T34" fmla="*/ 107 w 125"/>
                <a:gd name="T35" fmla="*/ 44 h 47"/>
                <a:gd name="T36" fmla="*/ 113 w 125"/>
                <a:gd name="T37" fmla="*/ 38 h 47"/>
                <a:gd name="T38" fmla="*/ 125 w 125"/>
                <a:gd name="T39" fmla="*/ 33 h 47"/>
                <a:gd name="T40" fmla="*/ 111 w 125"/>
                <a:gd name="T41" fmla="*/ 14 h 47"/>
                <a:gd name="T42" fmla="*/ 109 w 125"/>
                <a:gd name="T43" fmla="*/ 10 h 47"/>
                <a:gd name="T44" fmla="*/ 101 w 125"/>
                <a:gd name="T45" fmla="*/ 3 h 47"/>
                <a:gd name="T46" fmla="*/ 89 w 125"/>
                <a:gd name="T47" fmla="*/ 0 h 47"/>
                <a:gd name="T48" fmla="*/ 79 w 125"/>
                <a:gd name="T49" fmla="*/ 0 h 47"/>
                <a:gd name="T50" fmla="*/ 69 w 125"/>
                <a:gd name="T51" fmla="*/ 4 h 47"/>
                <a:gd name="T52" fmla="*/ 61 w 125"/>
                <a:gd name="T53" fmla="*/ 12 h 47"/>
                <a:gd name="T54" fmla="*/ 53 w 125"/>
                <a:gd name="T55" fmla="*/ 20 h 47"/>
                <a:gd name="T56" fmla="*/ 44 w 125"/>
                <a:gd name="T57" fmla="*/ 26 h 47"/>
                <a:gd name="T58" fmla="*/ 39 w 125"/>
                <a:gd name="T59" fmla="*/ 26 h 47"/>
                <a:gd name="T60" fmla="*/ 33 w 125"/>
                <a:gd name="T61" fmla="*/ 26 h 47"/>
                <a:gd name="T62" fmla="*/ 27 w 125"/>
                <a:gd name="T63" fmla="*/ 23 h 47"/>
                <a:gd name="T64" fmla="*/ 28 w 125"/>
                <a:gd name="T65" fmla="*/ 19 h 47"/>
                <a:gd name="T66" fmla="*/ 30 w 125"/>
                <a:gd name="T67" fmla="*/ 19 h 47"/>
                <a:gd name="T68" fmla="*/ 49 w 125"/>
                <a:gd name="T69" fmla="*/ 0 h 47"/>
                <a:gd name="T70" fmla="*/ 38 w 125"/>
                <a:gd name="T71" fmla="*/ 0 h 47"/>
                <a:gd name="T72" fmla="*/ 26 w 125"/>
                <a:gd name="T73" fmla="*/ 0 h 47"/>
                <a:gd name="T74" fmla="*/ 17 w 125"/>
                <a:gd name="T75" fmla="*/ 4 h 47"/>
                <a:gd name="T76" fmla="*/ 12 w 125"/>
                <a:gd name="T77" fmla="*/ 14 h 47"/>
                <a:gd name="T78" fmla="*/ 3 w 125"/>
                <a:gd name="T7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" h="47">
                  <a:moveTo>
                    <a:pt x="15" y="33"/>
                  </a:moveTo>
                  <a:lnTo>
                    <a:pt x="15" y="33"/>
                  </a:lnTo>
                  <a:lnTo>
                    <a:pt x="17" y="38"/>
                  </a:lnTo>
                  <a:lnTo>
                    <a:pt x="20" y="41"/>
                  </a:lnTo>
                  <a:lnTo>
                    <a:pt x="23" y="44"/>
                  </a:lnTo>
                  <a:lnTo>
                    <a:pt x="26" y="45"/>
                  </a:lnTo>
                  <a:lnTo>
                    <a:pt x="36" y="47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51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2" y="43"/>
                  </a:lnTo>
                  <a:lnTo>
                    <a:pt x="66" y="38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7" y="25"/>
                  </a:lnTo>
                  <a:lnTo>
                    <a:pt x="81" y="23"/>
                  </a:lnTo>
                  <a:lnTo>
                    <a:pt x="84" y="21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92" y="20"/>
                  </a:lnTo>
                  <a:lnTo>
                    <a:pt x="96" y="20"/>
                  </a:lnTo>
                  <a:lnTo>
                    <a:pt x="99" y="21"/>
                  </a:lnTo>
                  <a:lnTo>
                    <a:pt x="100" y="23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9" y="26"/>
                  </a:lnTo>
                  <a:lnTo>
                    <a:pt x="97" y="26"/>
                  </a:lnTo>
                  <a:lnTo>
                    <a:pt x="91" y="27"/>
                  </a:lnTo>
                  <a:lnTo>
                    <a:pt x="79" y="2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92" y="46"/>
                  </a:lnTo>
                  <a:lnTo>
                    <a:pt x="102" y="45"/>
                  </a:lnTo>
                  <a:lnTo>
                    <a:pt x="107" y="44"/>
                  </a:lnTo>
                  <a:lnTo>
                    <a:pt x="111" y="42"/>
                  </a:lnTo>
                  <a:lnTo>
                    <a:pt x="113" y="38"/>
                  </a:lnTo>
                  <a:lnTo>
                    <a:pt x="114" y="33"/>
                  </a:lnTo>
                  <a:lnTo>
                    <a:pt x="125" y="33"/>
                  </a:lnTo>
                  <a:lnTo>
                    <a:pt x="12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9" y="10"/>
                  </a:lnTo>
                  <a:lnTo>
                    <a:pt x="106" y="5"/>
                  </a:lnTo>
                  <a:lnTo>
                    <a:pt x="101" y="3"/>
                  </a:lnTo>
                  <a:lnTo>
                    <a:pt x="97" y="2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3" y="1"/>
                  </a:lnTo>
                  <a:lnTo>
                    <a:pt x="69" y="4"/>
                  </a:lnTo>
                  <a:lnTo>
                    <a:pt x="65" y="8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53" y="20"/>
                  </a:lnTo>
                  <a:lnTo>
                    <a:pt x="49" y="2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0" y="25"/>
                  </a:lnTo>
                  <a:lnTo>
                    <a:pt x="27" y="23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52" y="19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4" y="9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3" y="33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82"/>
            <p:cNvSpPr>
              <a:spLocks/>
            </p:cNvSpPr>
            <p:nvPr userDrawn="1"/>
          </p:nvSpPr>
          <p:spPr bwMode="auto">
            <a:xfrm>
              <a:off x="7310438" y="4092531"/>
              <a:ext cx="42862" cy="14288"/>
            </a:xfrm>
            <a:custGeom>
              <a:avLst/>
              <a:gdLst>
                <a:gd name="T0" fmla="*/ 11 w 108"/>
                <a:gd name="T1" fmla="*/ 25 h 37"/>
                <a:gd name="T2" fmla="*/ 16 w 108"/>
                <a:gd name="T3" fmla="*/ 32 h 37"/>
                <a:gd name="T4" fmla="*/ 22 w 108"/>
                <a:gd name="T5" fmla="*/ 35 h 37"/>
                <a:gd name="T6" fmla="*/ 36 w 108"/>
                <a:gd name="T7" fmla="*/ 37 h 37"/>
                <a:gd name="T8" fmla="*/ 43 w 108"/>
                <a:gd name="T9" fmla="*/ 37 h 37"/>
                <a:gd name="T10" fmla="*/ 50 w 108"/>
                <a:gd name="T11" fmla="*/ 35 h 37"/>
                <a:gd name="T12" fmla="*/ 57 w 108"/>
                <a:gd name="T13" fmla="*/ 29 h 37"/>
                <a:gd name="T14" fmla="*/ 64 w 108"/>
                <a:gd name="T15" fmla="*/ 21 h 37"/>
                <a:gd name="T16" fmla="*/ 71 w 108"/>
                <a:gd name="T17" fmla="*/ 17 h 37"/>
                <a:gd name="T18" fmla="*/ 77 w 108"/>
                <a:gd name="T19" fmla="*/ 16 h 37"/>
                <a:gd name="T20" fmla="*/ 83 w 108"/>
                <a:gd name="T21" fmla="*/ 16 h 37"/>
                <a:gd name="T22" fmla="*/ 86 w 108"/>
                <a:gd name="T23" fmla="*/ 19 h 37"/>
                <a:gd name="T24" fmla="*/ 85 w 108"/>
                <a:gd name="T25" fmla="*/ 20 h 37"/>
                <a:gd name="T26" fmla="*/ 77 w 108"/>
                <a:gd name="T27" fmla="*/ 21 h 37"/>
                <a:gd name="T28" fmla="*/ 71 w 108"/>
                <a:gd name="T29" fmla="*/ 36 h 37"/>
                <a:gd name="T30" fmla="*/ 78 w 108"/>
                <a:gd name="T31" fmla="*/ 36 h 37"/>
                <a:gd name="T32" fmla="*/ 92 w 108"/>
                <a:gd name="T33" fmla="*/ 35 h 37"/>
                <a:gd name="T34" fmla="*/ 97 w 108"/>
                <a:gd name="T35" fmla="*/ 30 h 37"/>
                <a:gd name="T36" fmla="*/ 108 w 108"/>
                <a:gd name="T37" fmla="*/ 25 h 37"/>
                <a:gd name="T38" fmla="*/ 96 w 108"/>
                <a:gd name="T39" fmla="*/ 11 h 37"/>
                <a:gd name="T40" fmla="*/ 94 w 108"/>
                <a:gd name="T41" fmla="*/ 8 h 37"/>
                <a:gd name="T42" fmla="*/ 87 w 108"/>
                <a:gd name="T43" fmla="*/ 3 h 37"/>
                <a:gd name="T44" fmla="*/ 77 w 108"/>
                <a:gd name="T45" fmla="*/ 0 h 37"/>
                <a:gd name="T46" fmla="*/ 69 w 108"/>
                <a:gd name="T47" fmla="*/ 0 h 37"/>
                <a:gd name="T48" fmla="*/ 60 w 108"/>
                <a:gd name="T49" fmla="*/ 4 h 37"/>
                <a:gd name="T50" fmla="*/ 53 w 108"/>
                <a:gd name="T51" fmla="*/ 9 h 37"/>
                <a:gd name="T52" fmla="*/ 44 w 108"/>
                <a:gd name="T53" fmla="*/ 18 h 37"/>
                <a:gd name="T54" fmla="*/ 39 w 108"/>
                <a:gd name="T55" fmla="*/ 20 h 37"/>
                <a:gd name="T56" fmla="*/ 27 w 108"/>
                <a:gd name="T57" fmla="*/ 21 h 37"/>
                <a:gd name="T58" fmla="*/ 25 w 108"/>
                <a:gd name="T59" fmla="*/ 20 h 37"/>
                <a:gd name="T60" fmla="*/ 23 w 108"/>
                <a:gd name="T61" fmla="*/ 16 h 37"/>
                <a:gd name="T62" fmla="*/ 25 w 108"/>
                <a:gd name="T63" fmla="*/ 15 h 37"/>
                <a:gd name="T64" fmla="*/ 30 w 108"/>
                <a:gd name="T65" fmla="*/ 15 h 37"/>
                <a:gd name="T66" fmla="*/ 34 w 108"/>
                <a:gd name="T67" fmla="*/ 15 h 37"/>
                <a:gd name="T68" fmla="*/ 43 w 108"/>
                <a:gd name="T69" fmla="*/ 0 h 37"/>
                <a:gd name="T70" fmla="*/ 33 w 108"/>
                <a:gd name="T71" fmla="*/ 0 h 37"/>
                <a:gd name="T72" fmla="*/ 19 w 108"/>
                <a:gd name="T73" fmla="*/ 1 h 37"/>
                <a:gd name="T74" fmla="*/ 11 w 108"/>
                <a:gd name="T75" fmla="*/ 7 h 37"/>
                <a:gd name="T76" fmla="*/ 0 w 108"/>
                <a:gd name="T77" fmla="*/ 11 h 37"/>
                <a:gd name="T78" fmla="*/ 11 w 108"/>
                <a:gd name="T7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37">
                  <a:moveTo>
                    <a:pt x="11" y="25"/>
                  </a:moveTo>
                  <a:lnTo>
                    <a:pt x="11" y="25"/>
                  </a:lnTo>
                  <a:lnTo>
                    <a:pt x="13" y="30"/>
                  </a:lnTo>
                  <a:lnTo>
                    <a:pt x="16" y="32"/>
                  </a:lnTo>
                  <a:lnTo>
                    <a:pt x="19" y="34"/>
                  </a:lnTo>
                  <a:lnTo>
                    <a:pt x="22" y="35"/>
                  </a:lnTo>
                  <a:lnTo>
                    <a:pt x="28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3" y="37"/>
                  </a:lnTo>
                  <a:lnTo>
                    <a:pt x="47" y="36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7" y="29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8" y="19"/>
                  </a:lnTo>
                  <a:lnTo>
                    <a:pt x="71" y="17"/>
                  </a:lnTo>
                  <a:lnTo>
                    <a:pt x="74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83" y="16"/>
                  </a:lnTo>
                  <a:lnTo>
                    <a:pt x="86" y="18"/>
                  </a:lnTo>
                  <a:lnTo>
                    <a:pt x="86" y="19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68" y="21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8" y="36"/>
                  </a:lnTo>
                  <a:lnTo>
                    <a:pt x="87" y="35"/>
                  </a:lnTo>
                  <a:lnTo>
                    <a:pt x="92" y="35"/>
                  </a:lnTo>
                  <a:lnTo>
                    <a:pt x="95" y="33"/>
                  </a:lnTo>
                  <a:lnTo>
                    <a:pt x="97" y="30"/>
                  </a:lnTo>
                  <a:lnTo>
                    <a:pt x="99" y="25"/>
                  </a:lnTo>
                  <a:lnTo>
                    <a:pt x="108" y="25"/>
                  </a:lnTo>
                  <a:lnTo>
                    <a:pt x="105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4" y="8"/>
                  </a:lnTo>
                  <a:lnTo>
                    <a:pt x="90" y="5"/>
                  </a:lnTo>
                  <a:lnTo>
                    <a:pt x="87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4" y="1"/>
                  </a:lnTo>
                  <a:lnTo>
                    <a:pt x="60" y="4"/>
                  </a:lnTo>
                  <a:lnTo>
                    <a:pt x="56" y="6"/>
                  </a:lnTo>
                  <a:lnTo>
                    <a:pt x="53" y="9"/>
                  </a:lnTo>
                  <a:lnTo>
                    <a:pt x="47" y="16"/>
                  </a:lnTo>
                  <a:lnTo>
                    <a:pt x="44" y="18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0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45" y="15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2" y="25"/>
                  </a:lnTo>
                  <a:lnTo>
                    <a:pt x="1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83"/>
            <p:cNvSpPr>
              <a:spLocks/>
            </p:cNvSpPr>
            <p:nvPr userDrawn="1"/>
          </p:nvSpPr>
          <p:spPr bwMode="auto">
            <a:xfrm>
              <a:off x="7319963" y="4165556"/>
              <a:ext cx="53975" cy="31750"/>
            </a:xfrm>
            <a:custGeom>
              <a:avLst/>
              <a:gdLst>
                <a:gd name="T0" fmla="*/ 33 w 134"/>
                <a:gd name="T1" fmla="*/ 62 h 77"/>
                <a:gd name="T2" fmla="*/ 33 w 134"/>
                <a:gd name="T3" fmla="*/ 62 h 77"/>
                <a:gd name="T4" fmla="*/ 46 w 134"/>
                <a:gd name="T5" fmla="*/ 59 h 77"/>
                <a:gd name="T6" fmla="*/ 58 w 134"/>
                <a:gd name="T7" fmla="*/ 57 h 77"/>
                <a:gd name="T8" fmla="*/ 72 w 134"/>
                <a:gd name="T9" fmla="*/ 57 h 77"/>
                <a:gd name="T10" fmla="*/ 85 w 134"/>
                <a:gd name="T11" fmla="*/ 58 h 77"/>
                <a:gd name="T12" fmla="*/ 98 w 134"/>
                <a:gd name="T13" fmla="*/ 60 h 77"/>
                <a:gd name="T14" fmla="*/ 111 w 134"/>
                <a:gd name="T15" fmla="*/ 64 h 77"/>
                <a:gd name="T16" fmla="*/ 123 w 134"/>
                <a:gd name="T17" fmla="*/ 71 h 77"/>
                <a:gd name="T18" fmla="*/ 134 w 134"/>
                <a:gd name="T19" fmla="*/ 77 h 77"/>
                <a:gd name="T20" fmla="*/ 123 w 134"/>
                <a:gd name="T21" fmla="*/ 22 h 77"/>
                <a:gd name="T22" fmla="*/ 123 w 134"/>
                <a:gd name="T23" fmla="*/ 22 h 77"/>
                <a:gd name="T24" fmla="*/ 112 w 134"/>
                <a:gd name="T25" fmla="*/ 21 h 77"/>
                <a:gd name="T26" fmla="*/ 106 w 134"/>
                <a:gd name="T27" fmla="*/ 19 h 77"/>
                <a:gd name="T28" fmla="*/ 101 w 134"/>
                <a:gd name="T29" fmla="*/ 17 h 77"/>
                <a:gd name="T30" fmla="*/ 96 w 134"/>
                <a:gd name="T31" fmla="*/ 13 h 77"/>
                <a:gd name="T32" fmla="*/ 91 w 134"/>
                <a:gd name="T33" fmla="*/ 10 h 77"/>
                <a:gd name="T34" fmla="*/ 87 w 134"/>
                <a:gd name="T35" fmla="*/ 5 h 77"/>
                <a:gd name="T36" fmla="*/ 86 w 134"/>
                <a:gd name="T37" fmla="*/ 0 h 77"/>
                <a:gd name="T38" fmla="*/ 30 w 134"/>
                <a:gd name="T39" fmla="*/ 0 h 77"/>
                <a:gd name="T40" fmla="*/ 30 w 134"/>
                <a:gd name="T41" fmla="*/ 0 h 77"/>
                <a:gd name="T42" fmla="*/ 30 w 134"/>
                <a:gd name="T43" fmla="*/ 5 h 77"/>
                <a:gd name="T44" fmla="*/ 28 w 134"/>
                <a:gd name="T45" fmla="*/ 10 h 77"/>
                <a:gd name="T46" fmla="*/ 25 w 134"/>
                <a:gd name="T47" fmla="*/ 13 h 77"/>
                <a:gd name="T48" fmla="*/ 21 w 134"/>
                <a:gd name="T49" fmla="*/ 17 h 77"/>
                <a:gd name="T50" fmla="*/ 15 w 134"/>
                <a:gd name="T51" fmla="*/ 19 h 77"/>
                <a:gd name="T52" fmla="*/ 10 w 134"/>
                <a:gd name="T53" fmla="*/ 21 h 77"/>
                <a:gd name="T54" fmla="*/ 0 w 134"/>
                <a:gd name="T55" fmla="*/ 22 h 77"/>
                <a:gd name="T56" fmla="*/ 8 w 134"/>
                <a:gd name="T57" fmla="*/ 77 h 77"/>
                <a:gd name="T58" fmla="*/ 8 w 134"/>
                <a:gd name="T59" fmla="*/ 77 h 77"/>
                <a:gd name="T60" fmla="*/ 13 w 134"/>
                <a:gd name="T61" fmla="*/ 73 h 77"/>
                <a:gd name="T62" fmla="*/ 20 w 134"/>
                <a:gd name="T63" fmla="*/ 69 h 77"/>
                <a:gd name="T64" fmla="*/ 26 w 134"/>
                <a:gd name="T65" fmla="*/ 65 h 77"/>
                <a:gd name="T66" fmla="*/ 33 w 134"/>
                <a:gd name="T67" fmla="*/ 62 h 77"/>
                <a:gd name="T68" fmla="*/ 33 w 134"/>
                <a:gd name="T69" fmla="*/ 62 h 77"/>
                <a:gd name="T70" fmla="*/ 34 w 134"/>
                <a:gd name="T71" fmla="*/ 62 h 77"/>
                <a:gd name="T72" fmla="*/ 33 w 134"/>
                <a:gd name="T73" fmla="*/ 62 h 77"/>
                <a:gd name="T74" fmla="*/ 31 w 134"/>
                <a:gd name="T75" fmla="*/ 63 h 77"/>
                <a:gd name="T76" fmla="*/ 33 w 134"/>
                <a:gd name="T77" fmla="*/ 62 h 77"/>
                <a:gd name="T78" fmla="*/ 33 w 134"/>
                <a:gd name="T7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77">
                  <a:moveTo>
                    <a:pt x="33" y="62"/>
                  </a:moveTo>
                  <a:lnTo>
                    <a:pt x="33" y="62"/>
                  </a:lnTo>
                  <a:lnTo>
                    <a:pt x="46" y="59"/>
                  </a:lnTo>
                  <a:lnTo>
                    <a:pt x="58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98" y="60"/>
                  </a:lnTo>
                  <a:lnTo>
                    <a:pt x="111" y="64"/>
                  </a:lnTo>
                  <a:lnTo>
                    <a:pt x="123" y="71"/>
                  </a:lnTo>
                  <a:lnTo>
                    <a:pt x="134" y="77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12" y="21"/>
                  </a:lnTo>
                  <a:lnTo>
                    <a:pt x="106" y="19"/>
                  </a:lnTo>
                  <a:lnTo>
                    <a:pt x="101" y="17"/>
                  </a:lnTo>
                  <a:lnTo>
                    <a:pt x="96" y="13"/>
                  </a:lnTo>
                  <a:lnTo>
                    <a:pt x="91" y="10"/>
                  </a:lnTo>
                  <a:lnTo>
                    <a:pt x="87" y="5"/>
                  </a:lnTo>
                  <a:lnTo>
                    <a:pt x="8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5" y="13"/>
                  </a:lnTo>
                  <a:lnTo>
                    <a:pt x="21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0" y="22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20" y="69"/>
                  </a:lnTo>
                  <a:lnTo>
                    <a:pt x="26" y="65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3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3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84"/>
            <p:cNvSpPr>
              <a:spLocks/>
            </p:cNvSpPr>
            <p:nvPr userDrawn="1"/>
          </p:nvSpPr>
          <p:spPr bwMode="auto">
            <a:xfrm>
              <a:off x="7423150" y="4221118"/>
              <a:ext cx="58737" cy="34925"/>
            </a:xfrm>
            <a:custGeom>
              <a:avLst/>
              <a:gdLst>
                <a:gd name="T0" fmla="*/ 106 w 149"/>
                <a:gd name="T1" fmla="*/ 15 h 88"/>
                <a:gd name="T2" fmla="*/ 106 w 149"/>
                <a:gd name="T3" fmla="*/ 15 h 88"/>
                <a:gd name="T4" fmla="*/ 94 w 149"/>
                <a:gd name="T5" fmla="*/ 19 h 88"/>
                <a:gd name="T6" fmla="*/ 80 w 149"/>
                <a:gd name="T7" fmla="*/ 21 h 88"/>
                <a:gd name="T8" fmla="*/ 66 w 149"/>
                <a:gd name="T9" fmla="*/ 21 h 88"/>
                <a:gd name="T10" fmla="*/ 52 w 149"/>
                <a:gd name="T11" fmla="*/ 20 h 88"/>
                <a:gd name="T12" fmla="*/ 38 w 149"/>
                <a:gd name="T13" fmla="*/ 17 h 88"/>
                <a:gd name="T14" fmla="*/ 25 w 149"/>
                <a:gd name="T15" fmla="*/ 13 h 88"/>
                <a:gd name="T16" fmla="*/ 13 w 149"/>
                <a:gd name="T17" fmla="*/ 7 h 88"/>
                <a:gd name="T18" fmla="*/ 0 w 149"/>
                <a:gd name="T19" fmla="*/ 0 h 88"/>
                <a:gd name="T20" fmla="*/ 16 w 149"/>
                <a:gd name="T21" fmla="*/ 62 h 88"/>
                <a:gd name="T22" fmla="*/ 16 w 149"/>
                <a:gd name="T23" fmla="*/ 62 h 88"/>
                <a:gd name="T24" fmla="*/ 22 w 149"/>
                <a:gd name="T25" fmla="*/ 62 h 88"/>
                <a:gd name="T26" fmla="*/ 28 w 149"/>
                <a:gd name="T27" fmla="*/ 64 h 88"/>
                <a:gd name="T28" fmla="*/ 36 w 149"/>
                <a:gd name="T29" fmla="*/ 65 h 88"/>
                <a:gd name="T30" fmla="*/ 42 w 149"/>
                <a:gd name="T31" fmla="*/ 68 h 88"/>
                <a:gd name="T32" fmla="*/ 47 w 149"/>
                <a:gd name="T33" fmla="*/ 72 h 88"/>
                <a:gd name="T34" fmla="*/ 52 w 149"/>
                <a:gd name="T35" fmla="*/ 76 h 88"/>
                <a:gd name="T36" fmla="*/ 56 w 149"/>
                <a:gd name="T37" fmla="*/ 82 h 88"/>
                <a:gd name="T38" fmla="*/ 58 w 149"/>
                <a:gd name="T39" fmla="*/ 88 h 88"/>
                <a:gd name="T40" fmla="*/ 120 w 149"/>
                <a:gd name="T41" fmla="*/ 88 h 88"/>
                <a:gd name="T42" fmla="*/ 120 w 149"/>
                <a:gd name="T43" fmla="*/ 88 h 88"/>
                <a:gd name="T44" fmla="*/ 120 w 149"/>
                <a:gd name="T45" fmla="*/ 82 h 88"/>
                <a:gd name="T46" fmla="*/ 121 w 149"/>
                <a:gd name="T47" fmla="*/ 76 h 88"/>
                <a:gd name="T48" fmla="*/ 123 w 149"/>
                <a:gd name="T49" fmla="*/ 72 h 88"/>
                <a:gd name="T50" fmla="*/ 127 w 149"/>
                <a:gd name="T51" fmla="*/ 68 h 88"/>
                <a:gd name="T52" fmla="*/ 132 w 149"/>
                <a:gd name="T53" fmla="*/ 65 h 88"/>
                <a:gd name="T54" fmla="*/ 138 w 149"/>
                <a:gd name="T55" fmla="*/ 63 h 88"/>
                <a:gd name="T56" fmla="*/ 144 w 149"/>
                <a:gd name="T57" fmla="*/ 62 h 88"/>
                <a:gd name="T58" fmla="*/ 149 w 149"/>
                <a:gd name="T59" fmla="*/ 62 h 88"/>
                <a:gd name="T60" fmla="*/ 130 w 149"/>
                <a:gd name="T61" fmla="*/ 0 h 88"/>
                <a:gd name="T62" fmla="*/ 130 w 149"/>
                <a:gd name="T63" fmla="*/ 0 h 88"/>
                <a:gd name="T64" fmla="*/ 125 w 149"/>
                <a:gd name="T65" fmla="*/ 5 h 88"/>
                <a:gd name="T66" fmla="*/ 120 w 149"/>
                <a:gd name="T67" fmla="*/ 9 h 88"/>
                <a:gd name="T68" fmla="*/ 114 w 149"/>
                <a:gd name="T69" fmla="*/ 13 h 88"/>
                <a:gd name="T70" fmla="*/ 106 w 149"/>
                <a:gd name="T71" fmla="*/ 15 h 88"/>
                <a:gd name="T72" fmla="*/ 106 w 149"/>
                <a:gd name="T73" fmla="*/ 15 h 88"/>
                <a:gd name="T74" fmla="*/ 105 w 149"/>
                <a:gd name="T75" fmla="*/ 16 h 88"/>
                <a:gd name="T76" fmla="*/ 106 w 149"/>
                <a:gd name="T77" fmla="*/ 15 h 88"/>
                <a:gd name="T78" fmla="*/ 108 w 149"/>
                <a:gd name="T79" fmla="*/ 15 h 88"/>
                <a:gd name="T80" fmla="*/ 106 w 149"/>
                <a:gd name="T81" fmla="*/ 15 h 88"/>
                <a:gd name="T82" fmla="*/ 106 w 149"/>
                <a:gd name="T83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88">
                  <a:moveTo>
                    <a:pt x="106" y="15"/>
                  </a:moveTo>
                  <a:lnTo>
                    <a:pt x="106" y="15"/>
                  </a:lnTo>
                  <a:lnTo>
                    <a:pt x="94" y="19"/>
                  </a:lnTo>
                  <a:lnTo>
                    <a:pt x="80" y="21"/>
                  </a:lnTo>
                  <a:lnTo>
                    <a:pt x="66" y="21"/>
                  </a:lnTo>
                  <a:lnTo>
                    <a:pt x="52" y="20"/>
                  </a:lnTo>
                  <a:lnTo>
                    <a:pt x="38" y="17"/>
                  </a:lnTo>
                  <a:lnTo>
                    <a:pt x="25" y="13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22" y="62"/>
                  </a:lnTo>
                  <a:lnTo>
                    <a:pt x="28" y="64"/>
                  </a:lnTo>
                  <a:lnTo>
                    <a:pt x="36" y="65"/>
                  </a:lnTo>
                  <a:lnTo>
                    <a:pt x="42" y="68"/>
                  </a:lnTo>
                  <a:lnTo>
                    <a:pt x="47" y="72"/>
                  </a:lnTo>
                  <a:lnTo>
                    <a:pt x="52" y="76"/>
                  </a:lnTo>
                  <a:lnTo>
                    <a:pt x="56" y="82"/>
                  </a:lnTo>
                  <a:lnTo>
                    <a:pt x="58" y="88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0" y="82"/>
                  </a:lnTo>
                  <a:lnTo>
                    <a:pt x="121" y="76"/>
                  </a:lnTo>
                  <a:lnTo>
                    <a:pt x="123" y="72"/>
                  </a:lnTo>
                  <a:lnTo>
                    <a:pt x="127" y="68"/>
                  </a:lnTo>
                  <a:lnTo>
                    <a:pt x="132" y="65"/>
                  </a:lnTo>
                  <a:lnTo>
                    <a:pt x="138" y="63"/>
                  </a:lnTo>
                  <a:lnTo>
                    <a:pt x="144" y="62"/>
                  </a:lnTo>
                  <a:lnTo>
                    <a:pt x="149" y="6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5" y="5"/>
                  </a:lnTo>
                  <a:lnTo>
                    <a:pt x="120" y="9"/>
                  </a:lnTo>
                  <a:lnTo>
                    <a:pt x="114" y="13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5" y="16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5"/>
            <p:cNvSpPr>
              <a:spLocks noEditPoints="1"/>
            </p:cNvSpPr>
            <p:nvPr userDrawn="1"/>
          </p:nvSpPr>
          <p:spPr bwMode="auto">
            <a:xfrm>
              <a:off x="6878638" y="3762331"/>
              <a:ext cx="658812" cy="638175"/>
            </a:xfrm>
            <a:custGeom>
              <a:avLst/>
              <a:gdLst>
                <a:gd name="T0" fmla="*/ 1602 w 1660"/>
                <a:gd name="T1" fmla="*/ 18 h 1606"/>
                <a:gd name="T2" fmla="*/ 1577 w 1660"/>
                <a:gd name="T3" fmla="*/ 3 h 1606"/>
                <a:gd name="T4" fmla="*/ 104 w 1660"/>
                <a:gd name="T5" fmla="*/ 0 h 1606"/>
                <a:gd name="T6" fmla="*/ 83 w 1660"/>
                <a:gd name="T7" fmla="*/ 3 h 1606"/>
                <a:gd name="T8" fmla="*/ 59 w 1660"/>
                <a:gd name="T9" fmla="*/ 18 h 1606"/>
                <a:gd name="T10" fmla="*/ 0 w 1660"/>
                <a:gd name="T11" fmla="*/ 1313 h 1606"/>
                <a:gd name="T12" fmla="*/ 66 w 1660"/>
                <a:gd name="T13" fmla="*/ 1465 h 1606"/>
                <a:gd name="T14" fmla="*/ 97 w 1660"/>
                <a:gd name="T15" fmla="*/ 1486 h 1606"/>
                <a:gd name="T16" fmla="*/ 580 w 1660"/>
                <a:gd name="T17" fmla="*/ 1448 h 1606"/>
                <a:gd name="T18" fmla="*/ 589 w 1660"/>
                <a:gd name="T19" fmla="*/ 1417 h 1606"/>
                <a:gd name="T20" fmla="*/ 616 w 1660"/>
                <a:gd name="T21" fmla="*/ 1390 h 1606"/>
                <a:gd name="T22" fmla="*/ 631 w 1660"/>
                <a:gd name="T23" fmla="*/ 1489 h 1606"/>
                <a:gd name="T24" fmla="*/ 633 w 1660"/>
                <a:gd name="T25" fmla="*/ 1542 h 1606"/>
                <a:gd name="T26" fmla="*/ 644 w 1660"/>
                <a:gd name="T27" fmla="*/ 1571 h 1606"/>
                <a:gd name="T28" fmla="*/ 666 w 1660"/>
                <a:gd name="T29" fmla="*/ 1593 h 1606"/>
                <a:gd name="T30" fmla="*/ 695 w 1660"/>
                <a:gd name="T31" fmla="*/ 1605 h 1606"/>
                <a:gd name="T32" fmla="*/ 948 w 1660"/>
                <a:gd name="T33" fmla="*/ 1606 h 1606"/>
                <a:gd name="T34" fmla="*/ 981 w 1660"/>
                <a:gd name="T35" fmla="*/ 1600 h 1606"/>
                <a:gd name="T36" fmla="*/ 1006 w 1660"/>
                <a:gd name="T37" fmla="*/ 1584 h 1606"/>
                <a:gd name="T38" fmla="*/ 1023 w 1660"/>
                <a:gd name="T39" fmla="*/ 1558 h 1606"/>
                <a:gd name="T40" fmla="*/ 1029 w 1660"/>
                <a:gd name="T41" fmla="*/ 1526 h 1606"/>
                <a:gd name="T42" fmla="*/ 1035 w 1660"/>
                <a:gd name="T43" fmla="*/ 1388 h 1606"/>
                <a:gd name="T44" fmla="*/ 1058 w 1660"/>
                <a:gd name="T45" fmla="*/ 1399 h 1606"/>
                <a:gd name="T46" fmla="*/ 1079 w 1660"/>
                <a:gd name="T47" fmla="*/ 1438 h 1606"/>
                <a:gd name="T48" fmla="*/ 1544 w 1660"/>
                <a:gd name="T49" fmla="*/ 1489 h 1606"/>
                <a:gd name="T50" fmla="*/ 1579 w 1660"/>
                <a:gd name="T51" fmla="*/ 1478 h 1606"/>
                <a:gd name="T52" fmla="*/ 1603 w 1660"/>
                <a:gd name="T53" fmla="*/ 1448 h 1606"/>
                <a:gd name="T54" fmla="*/ 120 w 1660"/>
                <a:gd name="T55" fmla="*/ 153 h 1606"/>
                <a:gd name="T56" fmla="*/ 120 w 1660"/>
                <a:gd name="T57" fmla="*/ 153 h 1606"/>
                <a:gd name="T58" fmla="*/ 856 w 1660"/>
                <a:gd name="T59" fmla="*/ 992 h 1606"/>
                <a:gd name="T60" fmla="*/ 1006 w 1660"/>
                <a:gd name="T61" fmla="*/ 749 h 1606"/>
                <a:gd name="T62" fmla="*/ 1203 w 1660"/>
                <a:gd name="T63" fmla="*/ 749 h 1606"/>
                <a:gd name="T64" fmla="*/ 1253 w 1660"/>
                <a:gd name="T65" fmla="*/ 992 h 1606"/>
                <a:gd name="T66" fmla="*/ 1253 w 1660"/>
                <a:gd name="T67" fmla="*/ 992 h 1606"/>
                <a:gd name="T68" fmla="*/ 1298 w 1660"/>
                <a:gd name="T69" fmla="*/ 963 h 1606"/>
                <a:gd name="T70" fmla="*/ 544 w 1660"/>
                <a:gd name="T71" fmla="*/ 1273 h 1606"/>
                <a:gd name="T72" fmla="*/ 189 w 1660"/>
                <a:gd name="T73" fmla="*/ 963 h 1606"/>
                <a:gd name="T74" fmla="*/ 411 w 1660"/>
                <a:gd name="T75" fmla="*/ 963 h 1606"/>
                <a:gd name="T76" fmla="*/ 411 w 1660"/>
                <a:gd name="T77" fmla="*/ 963 h 1606"/>
                <a:gd name="T78" fmla="*/ 602 w 1660"/>
                <a:gd name="T79" fmla="*/ 1273 h 1606"/>
                <a:gd name="T80" fmla="*/ 807 w 1660"/>
                <a:gd name="T81" fmla="*/ 749 h 1606"/>
                <a:gd name="T82" fmla="*/ 354 w 1660"/>
                <a:gd name="T83" fmla="*/ 992 h 1606"/>
                <a:gd name="T84" fmla="*/ 1370 w 1660"/>
                <a:gd name="T85" fmla="*/ 1273 h 1606"/>
                <a:gd name="T86" fmla="*/ 1370 w 1660"/>
                <a:gd name="T87" fmla="*/ 1273 h 1606"/>
                <a:gd name="T88" fmla="*/ 944 w 1660"/>
                <a:gd name="T89" fmla="*/ 1525 h 1606"/>
                <a:gd name="T90" fmla="*/ 922 w 1660"/>
                <a:gd name="T91" fmla="*/ 1538 h 1606"/>
                <a:gd name="T92" fmla="*/ 749 w 1660"/>
                <a:gd name="T93" fmla="*/ 1540 h 1606"/>
                <a:gd name="T94" fmla="*/ 725 w 1660"/>
                <a:gd name="T95" fmla="*/ 1534 h 1606"/>
                <a:gd name="T96" fmla="*/ 712 w 1660"/>
                <a:gd name="T97" fmla="*/ 1517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0" h="1606">
                  <a:moveTo>
                    <a:pt x="1660" y="88"/>
                  </a:moveTo>
                  <a:lnTo>
                    <a:pt x="1606" y="24"/>
                  </a:lnTo>
                  <a:lnTo>
                    <a:pt x="1606" y="24"/>
                  </a:lnTo>
                  <a:lnTo>
                    <a:pt x="1602" y="18"/>
                  </a:lnTo>
                  <a:lnTo>
                    <a:pt x="1596" y="14"/>
                  </a:lnTo>
                  <a:lnTo>
                    <a:pt x="1591" y="9"/>
                  </a:lnTo>
                  <a:lnTo>
                    <a:pt x="1585" y="6"/>
                  </a:lnTo>
                  <a:lnTo>
                    <a:pt x="1577" y="3"/>
                  </a:lnTo>
                  <a:lnTo>
                    <a:pt x="1571" y="1"/>
                  </a:lnTo>
                  <a:lnTo>
                    <a:pt x="1564" y="0"/>
                  </a:lnTo>
                  <a:lnTo>
                    <a:pt x="1556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90" y="1"/>
                  </a:lnTo>
                  <a:lnTo>
                    <a:pt x="83" y="3"/>
                  </a:lnTo>
                  <a:lnTo>
                    <a:pt x="76" y="6"/>
                  </a:lnTo>
                  <a:lnTo>
                    <a:pt x="70" y="9"/>
                  </a:lnTo>
                  <a:lnTo>
                    <a:pt x="64" y="14"/>
                  </a:lnTo>
                  <a:lnTo>
                    <a:pt x="59" y="18"/>
                  </a:lnTo>
                  <a:lnTo>
                    <a:pt x="54" y="24"/>
                  </a:lnTo>
                  <a:lnTo>
                    <a:pt x="0" y="88"/>
                  </a:lnTo>
                  <a:lnTo>
                    <a:pt x="222" y="700"/>
                  </a:lnTo>
                  <a:lnTo>
                    <a:pt x="0" y="1313"/>
                  </a:lnTo>
                  <a:lnTo>
                    <a:pt x="57" y="1448"/>
                  </a:lnTo>
                  <a:lnTo>
                    <a:pt x="57" y="1448"/>
                  </a:lnTo>
                  <a:lnTo>
                    <a:pt x="61" y="1457"/>
                  </a:lnTo>
                  <a:lnTo>
                    <a:pt x="66" y="1465"/>
                  </a:lnTo>
                  <a:lnTo>
                    <a:pt x="73" y="1472"/>
                  </a:lnTo>
                  <a:lnTo>
                    <a:pt x="81" y="1478"/>
                  </a:lnTo>
                  <a:lnTo>
                    <a:pt x="89" y="1482"/>
                  </a:lnTo>
                  <a:lnTo>
                    <a:pt x="97" y="1486"/>
                  </a:lnTo>
                  <a:lnTo>
                    <a:pt x="107" y="1488"/>
                  </a:lnTo>
                  <a:lnTo>
                    <a:pt x="117" y="1489"/>
                  </a:lnTo>
                  <a:lnTo>
                    <a:pt x="580" y="1489"/>
                  </a:lnTo>
                  <a:lnTo>
                    <a:pt x="580" y="1448"/>
                  </a:lnTo>
                  <a:lnTo>
                    <a:pt x="580" y="1448"/>
                  </a:lnTo>
                  <a:lnTo>
                    <a:pt x="581" y="1438"/>
                  </a:lnTo>
                  <a:lnTo>
                    <a:pt x="584" y="1427"/>
                  </a:lnTo>
                  <a:lnTo>
                    <a:pt x="589" y="1417"/>
                  </a:lnTo>
                  <a:lnTo>
                    <a:pt x="595" y="1407"/>
                  </a:lnTo>
                  <a:lnTo>
                    <a:pt x="602" y="1399"/>
                  </a:lnTo>
                  <a:lnTo>
                    <a:pt x="611" y="1393"/>
                  </a:lnTo>
                  <a:lnTo>
                    <a:pt x="616" y="1390"/>
                  </a:lnTo>
                  <a:lnTo>
                    <a:pt x="620" y="1389"/>
                  </a:lnTo>
                  <a:lnTo>
                    <a:pt x="625" y="1388"/>
                  </a:lnTo>
                  <a:lnTo>
                    <a:pt x="631" y="1387"/>
                  </a:lnTo>
                  <a:lnTo>
                    <a:pt x="631" y="1489"/>
                  </a:lnTo>
                  <a:lnTo>
                    <a:pt x="631" y="1526"/>
                  </a:lnTo>
                  <a:lnTo>
                    <a:pt x="631" y="1526"/>
                  </a:lnTo>
                  <a:lnTo>
                    <a:pt x="632" y="1535"/>
                  </a:lnTo>
                  <a:lnTo>
                    <a:pt x="633" y="1542"/>
                  </a:lnTo>
                  <a:lnTo>
                    <a:pt x="635" y="1550"/>
                  </a:lnTo>
                  <a:lnTo>
                    <a:pt x="637" y="1558"/>
                  </a:lnTo>
                  <a:lnTo>
                    <a:pt x="641" y="1565"/>
                  </a:lnTo>
                  <a:lnTo>
                    <a:pt x="644" y="1571"/>
                  </a:lnTo>
                  <a:lnTo>
                    <a:pt x="649" y="1577"/>
                  </a:lnTo>
                  <a:lnTo>
                    <a:pt x="655" y="1584"/>
                  </a:lnTo>
                  <a:lnTo>
                    <a:pt x="660" y="1589"/>
                  </a:lnTo>
                  <a:lnTo>
                    <a:pt x="666" y="1593"/>
                  </a:lnTo>
                  <a:lnTo>
                    <a:pt x="673" y="1597"/>
                  </a:lnTo>
                  <a:lnTo>
                    <a:pt x="681" y="1600"/>
                  </a:lnTo>
                  <a:lnTo>
                    <a:pt x="688" y="1603"/>
                  </a:lnTo>
                  <a:lnTo>
                    <a:pt x="695" y="1605"/>
                  </a:lnTo>
                  <a:lnTo>
                    <a:pt x="703" y="1606"/>
                  </a:lnTo>
                  <a:lnTo>
                    <a:pt x="712" y="1606"/>
                  </a:lnTo>
                  <a:lnTo>
                    <a:pt x="948" y="1606"/>
                  </a:lnTo>
                  <a:lnTo>
                    <a:pt x="948" y="1606"/>
                  </a:lnTo>
                  <a:lnTo>
                    <a:pt x="957" y="1606"/>
                  </a:lnTo>
                  <a:lnTo>
                    <a:pt x="965" y="1605"/>
                  </a:lnTo>
                  <a:lnTo>
                    <a:pt x="972" y="1603"/>
                  </a:lnTo>
                  <a:lnTo>
                    <a:pt x="981" y="1600"/>
                  </a:lnTo>
                  <a:lnTo>
                    <a:pt x="987" y="1597"/>
                  </a:lnTo>
                  <a:lnTo>
                    <a:pt x="994" y="1593"/>
                  </a:lnTo>
                  <a:lnTo>
                    <a:pt x="1000" y="1589"/>
                  </a:lnTo>
                  <a:lnTo>
                    <a:pt x="1006" y="1584"/>
                  </a:lnTo>
                  <a:lnTo>
                    <a:pt x="1011" y="1577"/>
                  </a:lnTo>
                  <a:lnTo>
                    <a:pt x="1016" y="1571"/>
                  </a:lnTo>
                  <a:lnTo>
                    <a:pt x="1020" y="1565"/>
                  </a:lnTo>
                  <a:lnTo>
                    <a:pt x="1023" y="1558"/>
                  </a:lnTo>
                  <a:lnTo>
                    <a:pt x="1026" y="1550"/>
                  </a:lnTo>
                  <a:lnTo>
                    <a:pt x="1028" y="1542"/>
                  </a:lnTo>
                  <a:lnTo>
                    <a:pt x="1029" y="1535"/>
                  </a:lnTo>
                  <a:lnTo>
                    <a:pt x="1029" y="1526"/>
                  </a:lnTo>
                  <a:lnTo>
                    <a:pt x="1029" y="1489"/>
                  </a:lnTo>
                  <a:lnTo>
                    <a:pt x="1029" y="1387"/>
                  </a:lnTo>
                  <a:lnTo>
                    <a:pt x="1029" y="1387"/>
                  </a:lnTo>
                  <a:lnTo>
                    <a:pt x="1035" y="1388"/>
                  </a:lnTo>
                  <a:lnTo>
                    <a:pt x="1040" y="1389"/>
                  </a:lnTo>
                  <a:lnTo>
                    <a:pt x="1045" y="1390"/>
                  </a:lnTo>
                  <a:lnTo>
                    <a:pt x="1049" y="1393"/>
                  </a:lnTo>
                  <a:lnTo>
                    <a:pt x="1058" y="1399"/>
                  </a:lnTo>
                  <a:lnTo>
                    <a:pt x="1066" y="1407"/>
                  </a:lnTo>
                  <a:lnTo>
                    <a:pt x="1072" y="1417"/>
                  </a:lnTo>
                  <a:lnTo>
                    <a:pt x="1076" y="1427"/>
                  </a:lnTo>
                  <a:lnTo>
                    <a:pt x="1079" y="1438"/>
                  </a:lnTo>
                  <a:lnTo>
                    <a:pt x="1081" y="1448"/>
                  </a:lnTo>
                  <a:lnTo>
                    <a:pt x="1081" y="1489"/>
                  </a:lnTo>
                  <a:lnTo>
                    <a:pt x="1544" y="1489"/>
                  </a:lnTo>
                  <a:lnTo>
                    <a:pt x="1544" y="1489"/>
                  </a:lnTo>
                  <a:lnTo>
                    <a:pt x="1553" y="1488"/>
                  </a:lnTo>
                  <a:lnTo>
                    <a:pt x="1563" y="1486"/>
                  </a:lnTo>
                  <a:lnTo>
                    <a:pt x="1571" y="1482"/>
                  </a:lnTo>
                  <a:lnTo>
                    <a:pt x="1579" y="1478"/>
                  </a:lnTo>
                  <a:lnTo>
                    <a:pt x="1588" y="1472"/>
                  </a:lnTo>
                  <a:lnTo>
                    <a:pt x="1594" y="1465"/>
                  </a:lnTo>
                  <a:lnTo>
                    <a:pt x="1599" y="1457"/>
                  </a:lnTo>
                  <a:lnTo>
                    <a:pt x="1603" y="1448"/>
                  </a:lnTo>
                  <a:lnTo>
                    <a:pt x="1660" y="1313"/>
                  </a:lnTo>
                  <a:lnTo>
                    <a:pt x="1439" y="700"/>
                  </a:lnTo>
                  <a:lnTo>
                    <a:pt x="1660" y="88"/>
                  </a:lnTo>
                  <a:close/>
                  <a:moveTo>
                    <a:pt x="120" y="153"/>
                  </a:moveTo>
                  <a:lnTo>
                    <a:pt x="1559" y="140"/>
                  </a:lnTo>
                  <a:lnTo>
                    <a:pt x="1376" y="655"/>
                  </a:lnTo>
                  <a:lnTo>
                    <a:pt x="300" y="632"/>
                  </a:lnTo>
                  <a:lnTo>
                    <a:pt x="120" y="153"/>
                  </a:lnTo>
                  <a:close/>
                  <a:moveTo>
                    <a:pt x="1028" y="992"/>
                  </a:moveTo>
                  <a:lnTo>
                    <a:pt x="1057" y="1273"/>
                  </a:lnTo>
                  <a:lnTo>
                    <a:pt x="859" y="1273"/>
                  </a:lnTo>
                  <a:lnTo>
                    <a:pt x="856" y="992"/>
                  </a:lnTo>
                  <a:lnTo>
                    <a:pt x="1028" y="992"/>
                  </a:lnTo>
                  <a:close/>
                  <a:moveTo>
                    <a:pt x="854" y="963"/>
                  </a:moveTo>
                  <a:lnTo>
                    <a:pt x="852" y="749"/>
                  </a:lnTo>
                  <a:lnTo>
                    <a:pt x="1006" y="749"/>
                  </a:lnTo>
                  <a:lnTo>
                    <a:pt x="1026" y="963"/>
                  </a:lnTo>
                  <a:lnTo>
                    <a:pt x="854" y="963"/>
                  </a:lnTo>
                  <a:close/>
                  <a:moveTo>
                    <a:pt x="1050" y="749"/>
                  </a:moveTo>
                  <a:lnTo>
                    <a:pt x="1203" y="749"/>
                  </a:lnTo>
                  <a:lnTo>
                    <a:pt x="1248" y="963"/>
                  </a:lnTo>
                  <a:lnTo>
                    <a:pt x="1076" y="963"/>
                  </a:lnTo>
                  <a:lnTo>
                    <a:pt x="1050" y="749"/>
                  </a:lnTo>
                  <a:close/>
                  <a:moveTo>
                    <a:pt x="1253" y="992"/>
                  </a:moveTo>
                  <a:lnTo>
                    <a:pt x="1312" y="1273"/>
                  </a:lnTo>
                  <a:lnTo>
                    <a:pt x="1115" y="1273"/>
                  </a:lnTo>
                  <a:lnTo>
                    <a:pt x="1081" y="992"/>
                  </a:lnTo>
                  <a:lnTo>
                    <a:pt x="1253" y="992"/>
                  </a:lnTo>
                  <a:close/>
                  <a:moveTo>
                    <a:pt x="1248" y="749"/>
                  </a:moveTo>
                  <a:lnTo>
                    <a:pt x="1401" y="749"/>
                  </a:lnTo>
                  <a:lnTo>
                    <a:pt x="1470" y="963"/>
                  </a:lnTo>
                  <a:lnTo>
                    <a:pt x="1298" y="963"/>
                  </a:lnTo>
                  <a:lnTo>
                    <a:pt x="1248" y="749"/>
                  </a:lnTo>
                  <a:close/>
                  <a:moveTo>
                    <a:pt x="406" y="992"/>
                  </a:moveTo>
                  <a:lnTo>
                    <a:pt x="578" y="992"/>
                  </a:lnTo>
                  <a:lnTo>
                    <a:pt x="544" y="1273"/>
                  </a:lnTo>
                  <a:lnTo>
                    <a:pt x="347" y="1273"/>
                  </a:lnTo>
                  <a:lnTo>
                    <a:pt x="406" y="992"/>
                  </a:lnTo>
                  <a:close/>
                  <a:moveTo>
                    <a:pt x="361" y="963"/>
                  </a:moveTo>
                  <a:lnTo>
                    <a:pt x="189" y="963"/>
                  </a:lnTo>
                  <a:lnTo>
                    <a:pt x="258" y="749"/>
                  </a:lnTo>
                  <a:lnTo>
                    <a:pt x="411" y="749"/>
                  </a:lnTo>
                  <a:lnTo>
                    <a:pt x="361" y="963"/>
                  </a:lnTo>
                  <a:close/>
                  <a:moveTo>
                    <a:pt x="411" y="963"/>
                  </a:moveTo>
                  <a:lnTo>
                    <a:pt x="456" y="749"/>
                  </a:lnTo>
                  <a:lnTo>
                    <a:pt x="609" y="749"/>
                  </a:lnTo>
                  <a:lnTo>
                    <a:pt x="583" y="963"/>
                  </a:lnTo>
                  <a:lnTo>
                    <a:pt x="411" y="963"/>
                  </a:lnTo>
                  <a:close/>
                  <a:moveTo>
                    <a:pt x="631" y="992"/>
                  </a:moveTo>
                  <a:lnTo>
                    <a:pt x="803" y="992"/>
                  </a:lnTo>
                  <a:lnTo>
                    <a:pt x="800" y="1273"/>
                  </a:lnTo>
                  <a:lnTo>
                    <a:pt x="602" y="1273"/>
                  </a:lnTo>
                  <a:lnTo>
                    <a:pt x="631" y="992"/>
                  </a:lnTo>
                  <a:close/>
                  <a:moveTo>
                    <a:pt x="633" y="963"/>
                  </a:moveTo>
                  <a:lnTo>
                    <a:pt x="653" y="749"/>
                  </a:lnTo>
                  <a:lnTo>
                    <a:pt x="807" y="749"/>
                  </a:lnTo>
                  <a:lnTo>
                    <a:pt x="805" y="963"/>
                  </a:lnTo>
                  <a:lnTo>
                    <a:pt x="633" y="963"/>
                  </a:lnTo>
                  <a:close/>
                  <a:moveTo>
                    <a:pt x="181" y="992"/>
                  </a:moveTo>
                  <a:lnTo>
                    <a:pt x="354" y="992"/>
                  </a:lnTo>
                  <a:lnTo>
                    <a:pt x="289" y="1273"/>
                  </a:lnTo>
                  <a:lnTo>
                    <a:pt x="91" y="1273"/>
                  </a:lnTo>
                  <a:lnTo>
                    <a:pt x="181" y="992"/>
                  </a:lnTo>
                  <a:close/>
                  <a:moveTo>
                    <a:pt x="1370" y="1273"/>
                  </a:moveTo>
                  <a:lnTo>
                    <a:pt x="1305" y="992"/>
                  </a:lnTo>
                  <a:lnTo>
                    <a:pt x="1478" y="992"/>
                  </a:lnTo>
                  <a:lnTo>
                    <a:pt x="1568" y="1273"/>
                  </a:lnTo>
                  <a:lnTo>
                    <a:pt x="1370" y="1273"/>
                  </a:lnTo>
                  <a:close/>
                  <a:moveTo>
                    <a:pt x="948" y="1517"/>
                  </a:moveTo>
                  <a:lnTo>
                    <a:pt x="948" y="1517"/>
                  </a:lnTo>
                  <a:lnTo>
                    <a:pt x="947" y="1521"/>
                  </a:lnTo>
                  <a:lnTo>
                    <a:pt x="944" y="1525"/>
                  </a:lnTo>
                  <a:lnTo>
                    <a:pt x="940" y="1529"/>
                  </a:lnTo>
                  <a:lnTo>
                    <a:pt x="935" y="1534"/>
                  </a:lnTo>
                  <a:lnTo>
                    <a:pt x="928" y="1536"/>
                  </a:lnTo>
                  <a:lnTo>
                    <a:pt x="922" y="1538"/>
                  </a:lnTo>
                  <a:lnTo>
                    <a:pt x="917" y="1540"/>
                  </a:lnTo>
                  <a:lnTo>
                    <a:pt x="912" y="1540"/>
                  </a:lnTo>
                  <a:lnTo>
                    <a:pt x="749" y="1540"/>
                  </a:lnTo>
                  <a:lnTo>
                    <a:pt x="749" y="1540"/>
                  </a:lnTo>
                  <a:lnTo>
                    <a:pt x="744" y="1540"/>
                  </a:lnTo>
                  <a:lnTo>
                    <a:pt x="738" y="1538"/>
                  </a:lnTo>
                  <a:lnTo>
                    <a:pt x="732" y="1536"/>
                  </a:lnTo>
                  <a:lnTo>
                    <a:pt x="725" y="1534"/>
                  </a:lnTo>
                  <a:lnTo>
                    <a:pt x="720" y="1529"/>
                  </a:lnTo>
                  <a:lnTo>
                    <a:pt x="716" y="1525"/>
                  </a:lnTo>
                  <a:lnTo>
                    <a:pt x="713" y="1521"/>
                  </a:lnTo>
                  <a:lnTo>
                    <a:pt x="712" y="1517"/>
                  </a:lnTo>
                  <a:lnTo>
                    <a:pt x="712" y="1489"/>
                  </a:lnTo>
                  <a:lnTo>
                    <a:pt x="948" y="1489"/>
                  </a:lnTo>
                  <a:lnTo>
                    <a:pt x="948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86"/>
            <p:cNvSpPr>
              <a:spLocks/>
            </p:cNvSpPr>
            <p:nvPr userDrawn="1"/>
          </p:nvSpPr>
          <p:spPr bwMode="auto">
            <a:xfrm>
              <a:off x="7386638" y="4067131"/>
              <a:ext cx="47625" cy="23813"/>
            </a:xfrm>
            <a:custGeom>
              <a:avLst/>
              <a:gdLst>
                <a:gd name="T0" fmla="*/ 97 w 121"/>
                <a:gd name="T1" fmla="*/ 15 h 59"/>
                <a:gd name="T2" fmla="*/ 97 w 121"/>
                <a:gd name="T3" fmla="*/ 15 h 59"/>
                <a:gd name="T4" fmla="*/ 90 w 121"/>
                <a:gd name="T5" fmla="*/ 13 h 59"/>
                <a:gd name="T6" fmla="*/ 84 w 121"/>
                <a:gd name="T7" fmla="*/ 10 h 59"/>
                <a:gd name="T8" fmla="*/ 79 w 121"/>
                <a:gd name="T9" fmla="*/ 6 h 59"/>
                <a:gd name="T10" fmla="*/ 77 w 121"/>
                <a:gd name="T11" fmla="*/ 3 h 59"/>
                <a:gd name="T12" fmla="*/ 74 w 121"/>
                <a:gd name="T13" fmla="*/ 0 h 59"/>
                <a:gd name="T14" fmla="*/ 25 w 121"/>
                <a:gd name="T15" fmla="*/ 0 h 59"/>
                <a:gd name="T16" fmla="*/ 25 w 121"/>
                <a:gd name="T17" fmla="*/ 0 h 59"/>
                <a:gd name="T18" fmla="*/ 27 w 121"/>
                <a:gd name="T19" fmla="*/ 4 h 59"/>
                <a:gd name="T20" fmla="*/ 24 w 121"/>
                <a:gd name="T21" fmla="*/ 8 h 59"/>
                <a:gd name="T22" fmla="*/ 21 w 121"/>
                <a:gd name="T23" fmla="*/ 11 h 59"/>
                <a:gd name="T24" fmla="*/ 18 w 121"/>
                <a:gd name="T25" fmla="*/ 13 h 59"/>
                <a:gd name="T26" fmla="*/ 13 w 121"/>
                <a:gd name="T27" fmla="*/ 14 h 59"/>
                <a:gd name="T28" fmla="*/ 9 w 121"/>
                <a:gd name="T29" fmla="*/ 15 h 59"/>
                <a:gd name="T30" fmla="*/ 0 w 121"/>
                <a:gd name="T31" fmla="*/ 17 h 59"/>
                <a:gd name="T32" fmla="*/ 11 w 121"/>
                <a:gd name="T33" fmla="*/ 59 h 59"/>
                <a:gd name="T34" fmla="*/ 11 w 121"/>
                <a:gd name="T35" fmla="*/ 59 h 59"/>
                <a:gd name="T36" fmla="*/ 17 w 121"/>
                <a:gd name="T37" fmla="*/ 55 h 59"/>
                <a:gd name="T38" fmla="*/ 23 w 121"/>
                <a:gd name="T39" fmla="*/ 52 h 59"/>
                <a:gd name="T40" fmla="*/ 30 w 121"/>
                <a:gd name="T41" fmla="*/ 49 h 59"/>
                <a:gd name="T42" fmla="*/ 37 w 121"/>
                <a:gd name="T43" fmla="*/ 47 h 59"/>
                <a:gd name="T44" fmla="*/ 50 w 121"/>
                <a:gd name="T45" fmla="*/ 45 h 59"/>
                <a:gd name="T46" fmla="*/ 65 w 121"/>
                <a:gd name="T47" fmla="*/ 44 h 59"/>
                <a:gd name="T48" fmla="*/ 65 w 121"/>
                <a:gd name="T49" fmla="*/ 44 h 59"/>
                <a:gd name="T50" fmla="*/ 80 w 121"/>
                <a:gd name="T51" fmla="*/ 45 h 59"/>
                <a:gd name="T52" fmla="*/ 94 w 121"/>
                <a:gd name="T53" fmla="*/ 48 h 59"/>
                <a:gd name="T54" fmla="*/ 109 w 121"/>
                <a:gd name="T55" fmla="*/ 53 h 59"/>
                <a:gd name="T56" fmla="*/ 121 w 121"/>
                <a:gd name="T57" fmla="*/ 59 h 59"/>
                <a:gd name="T58" fmla="*/ 109 w 121"/>
                <a:gd name="T59" fmla="*/ 17 h 59"/>
                <a:gd name="T60" fmla="*/ 109 w 121"/>
                <a:gd name="T61" fmla="*/ 17 h 59"/>
                <a:gd name="T62" fmla="*/ 103 w 121"/>
                <a:gd name="T63" fmla="*/ 17 h 59"/>
                <a:gd name="T64" fmla="*/ 97 w 121"/>
                <a:gd name="T65" fmla="*/ 15 h 59"/>
                <a:gd name="T66" fmla="*/ 97 w 121"/>
                <a:gd name="T67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59">
                  <a:moveTo>
                    <a:pt x="97" y="15"/>
                  </a:moveTo>
                  <a:lnTo>
                    <a:pt x="97" y="15"/>
                  </a:lnTo>
                  <a:lnTo>
                    <a:pt x="90" y="13"/>
                  </a:lnTo>
                  <a:lnTo>
                    <a:pt x="84" y="10"/>
                  </a:lnTo>
                  <a:lnTo>
                    <a:pt x="79" y="6"/>
                  </a:lnTo>
                  <a:lnTo>
                    <a:pt x="77" y="3"/>
                  </a:lnTo>
                  <a:lnTo>
                    <a:pt x="7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24" y="8"/>
                  </a:lnTo>
                  <a:lnTo>
                    <a:pt x="21" y="11"/>
                  </a:lnTo>
                  <a:lnTo>
                    <a:pt x="18" y="13"/>
                  </a:lnTo>
                  <a:lnTo>
                    <a:pt x="13" y="14"/>
                  </a:lnTo>
                  <a:lnTo>
                    <a:pt x="9" y="15"/>
                  </a:lnTo>
                  <a:lnTo>
                    <a:pt x="0" y="17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7" y="55"/>
                  </a:lnTo>
                  <a:lnTo>
                    <a:pt x="23" y="52"/>
                  </a:lnTo>
                  <a:lnTo>
                    <a:pt x="30" y="49"/>
                  </a:lnTo>
                  <a:lnTo>
                    <a:pt x="37" y="47"/>
                  </a:lnTo>
                  <a:lnTo>
                    <a:pt x="50" y="45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80" y="45"/>
                  </a:lnTo>
                  <a:lnTo>
                    <a:pt x="94" y="48"/>
                  </a:lnTo>
                  <a:lnTo>
                    <a:pt x="109" y="53"/>
                  </a:lnTo>
                  <a:lnTo>
                    <a:pt x="121" y="59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103" y="17"/>
                  </a:lnTo>
                  <a:lnTo>
                    <a:pt x="97" y="15"/>
                  </a:lnTo>
                  <a:lnTo>
                    <a:pt x="9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87"/>
            <p:cNvSpPr>
              <a:spLocks/>
            </p:cNvSpPr>
            <p:nvPr userDrawn="1"/>
          </p:nvSpPr>
          <p:spPr bwMode="auto">
            <a:xfrm>
              <a:off x="7419975" y="4200481"/>
              <a:ext cx="50800" cy="17463"/>
            </a:xfrm>
            <a:custGeom>
              <a:avLst/>
              <a:gdLst>
                <a:gd name="T0" fmla="*/ 106 w 127"/>
                <a:gd name="T1" fmla="*/ 8 h 47"/>
                <a:gd name="T2" fmla="*/ 100 w 127"/>
                <a:gd name="T3" fmla="*/ 3 h 47"/>
                <a:gd name="T4" fmla="*/ 83 w 127"/>
                <a:gd name="T5" fmla="*/ 0 h 47"/>
                <a:gd name="T6" fmla="*/ 75 w 127"/>
                <a:gd name="T7" fmla="*/ 0 h 47"/>
                <a:gd name="T8" fmla="*/ 67 w 127"/>
                <a:gd name="T9" fmla="*/ 5 h 47"/>
                <a:gd name="T10" fmla="*/ 59 w 127"/>
                <a:gd name="T11" fmla="*/ 14 h 47"/>
                <a:gd name="T12" fmla="*/ 52 w 127"/>
                <a:gd name="T13" fmla="*/ 22 h 47"/>
                <a:gd name="T14" fmla="*/ 44 w 127"/>
                <a:gd name="T15" fmla="*/ 26 h 47"/>
                <a:gd name="T16" fmla="*/ 32 w 127"/>
                <a:gd name="T17" fmla="*/ 26 h 47"/>
                <a:gd name="T18" fmla="*/ 29 w 127"/>
                <a:gd name="T19" fmla="*/ 25 h 47"/>
                <a:gd name="T20" fmla="*/ 27 w 127"/>
                <a:gd name="T21" fmla="*/ 20 h 47"/>
                <a:gd name="T22" fmla="*/ 30 w 127"/>
                <a:gd name="T23" fmla="*/ 19 h 47"/>
                <a:gd name="T24" fmla="*/ 52 w 127"/>
                <a:gd name="T25" fmla="*/ 19 h 47"/>
                <a:gd name="T26" fmla="*/ 48 w 127"/>
                <a:gd name="T27" fmla="*/ 0 h 47"/>
                <a:gd name="T28" fmla="*/ 30 w 127"/>
                <a:gd name="T29" fmla="*/ 0 h 47"/>
                <a:gd name="T30" fmla="*/ 20 w 127"/>
                <a:gd name="T31" fmla="*/ 1 h 47"/>
                <a:gd name="T32" fmla="*/ 12 w 127"/>
                <a:gd name="T33" fmla="*/ 9 h 47"/>
                <a:gd name="T34" fmla="*/ 0 w 127"/>
                <a:gd name="T35" fmla="*/ 14 h 47"/>
                <a:gd name="T36" fmla="*/ 17 w 127"/>
                <a:gd name="T37" fmla="*/ 33 h 47"/>
                <a:gd name="T38" fmla="*/ 19 w 127"/>
                <a:gd name="T39" fmla="*/ 38 h 47"/>
                <a:gd name="T40" fmla="*/ 26 w 127"/>
                <a:gd name="T41" fmla="*/ 44 h 47"/>
                <a:gd name="T42" fmla="*/ 38 w 127"/>
                <a:gd name="T43" fmla="*/ 47 h 47"/>
                <a:gd name="T44" fmla="*/ 48 w 127"/>
                <a:gd name="T45" fmla="*/ 47 h 47"/>
                <a:gd name="T46" fmla="*/ 58 w 127"/>
                <a:gd name="T47" fmla="*/ 46 h 47"/>
                <a:gd name="T48" fmla="*/ 61 w 127"/>
                <a:gd name="T49" fmla="*/ 45 h 47"/>
                <a:gd name="T50" fmla="*/ 69 w 127"/>
                <a:gd name="T51" fmla="*/ 37 h 47"/>
                <a:gd name="T52" fmla="*/ 75 w 127"/>
                <a:gd name="T53" fmla="*/ 29 h 47"/>
                <a:gd name="T54" fmla="*/ 81 w 127"/>
                <a:gd name="T55" fmla="*/ 23 h 47"/>
                <a:gd name="T56" fmla="*/ 88 w 127"/>
                <a:gd name="T57" fmla="*/ 20 h 47"/>
                <a:gd name="T58" fmla="*/ 93 w 127"/>
                <a:gd name="T59" fmla="*/ 20 h 47"/>
                <a:gd name="T60" fmla="*/ 100 w 127"/>
                <a:gd name="T61" fmla="*/ 21 h 47"/>
                <a:gd name="T62" fmla="*/ 101 w 127"/>
                <a:gd name="T63" fmla="*/ 25 h 47"/>
                <a:gd name="T64" fmla="*/ 100 w 127"/>
                <a:gd name="T65" fmla="*/ 26 h 47"/>
                <a:gd name="T66" fmla="*/ 92 w 127"/>
                <a:gd name="T67" fmla="*/ 27 h 47"/>
                <a:gd name="T68" fmla="*/ 85 w 127"/>
                <a:gd name="T69" fmla="*/ 46 h 47"/>
                <a:gd name="T70" fmla="*/ 95 w 127"/>
                <a:gd name="T71" fmla="*/ 46 h 47"/>
                <a:gd name="T72" fmla="*/ 109 w 127"/>
                <a:gd name="T73" fmla="*/ 44 h 47"/>
                <a:gd name="T74" fmla="*/ 115 w 127"/>
                <a:gd name="T75" fmla="*/ 38 h 47"/>
                <a:gd name="T76" fmla="*/ 127 w 127"/>
                <a:gd name="T77" fmla="*/ 33 h 47"/>
                <a:gd name="T78" fmla="*/ 110 w 127"/>
                <a:gd name="T79" fmla="*/ 14 h 47"/>
                <a:gd name="T80" fmla="*/ 106 w 127"/>
                <a:gd name="T8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" h="47">
                  <a:moveTo>
                    <a:pt x="106" y="8"/>
                  </a:moveTo>
                  <a:lnTo>
                    <a:pt x="106" y="8"/>
                  </a:lnTo>
                  <a:lnTo>
                    <a:pt x="103" y="5"/>
                  </a:lnTo>
                  <a:lnTo>
                    <a:pt x="100" y="3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67" y="5"/>
                  </a:lnTo>
                  <a:lnTo>
                    <a:pt x="62" y="10"/>
                  </a:lnTo>
                  <a:lnTo>
                    <a:pt x="59" y="14"/>
                  </a:lnTo>
                  <a:lnTo>
                    <a:pt x="56" y="19"/>
                  </a:lnTo>
                  <a:lnTo>
                    <a:pt x="52" y="22"/>
                  </a:lnTo>
                  <a:lnTo>
                    <a:pt x="48" y="25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9" y="25"/>
                  </a:lnTo>
                  <a:lnTo>
                    <a:pt x="27" y="23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52" y="1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5" y="4"/>
                  </a:lnTo>
                  <a:lnTo>
                    <a:pt x="12" y="9"/>
                  </a:lnTo>
                  <a:lnTo>
                    <a:pt x="11" y="14"/>
                  </a:lnTo>
                  <a:lnTo>
                    <a:pt x="0" y="14"/>
                  </a:lnTo>
                  <a:lnTo>
                    <a:pt x="5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9" y="38"/>
                  </a:lnTo>
                  <a:lnTo>
                    <a:pt x="22" y="41"/>
                  </a:lnTo>
                  <a:lnTo>
                    <a:pt x="26" y="44"/>
                  </a:lnTo>
                  <a:lnTo>
                    <a:pt x="30" y="45"/>
                  </a:lnTo>
                  <a:lnTo>
                    <a:pt x="38" y="47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55" y="47"/>
                  </a:lnTo>
                  <a:lnTo>
                    <a:pt x="58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5" y="41"/>
                  </a:lnTo>
                  <a:lnTo>
                    <a:pt x="69" y="37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8" y="25"/>
                  </a:lnTo>
                  <a:lnTo>
                    <a:pt x="81" y="23"/>
                  </a:lnTo>
                  <a:lnTo>
                    <a:pt x="84" y="21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3" y="20"/>
                  </a:lnTo>
                  <a:lnTo>
                    <a:pt x="96" y="20"/>
                  </a:lnTo>
                  <a:lnTo>
                    <a:pt x="100" y="21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0" y="26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0" y="2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95" y="46"/>
                  </a:lnTo>
                  <a:lnTo>
                    <a:pt x="105" y="45"/>
                  </a:lnTo>
                  <a:lnTo>
                    <a:pt x="109" y="44"/>
                  </a:lnTo>
                  <a:lnTo>
                    <a:pt x="113" y="42"/>
                  </a:lnTo>
                  <a:lnTo>
                    <a:pt x="115" y="38"/>
                  </a:lnTo>
                  <a:lnTo>
                    <a:pt x="115" y="33"/>
                  </a:lnTo>
                  <a:lnTo>
                    <a:pt x="127" y="33"/>
                  </a:lnTo>
                  <a:lnTo>
                    <a:pt x="121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06" y="8"/>
                  </a:lnTo>
                  <a:lnTo>
                    <a:pt x="10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88"/>
            <p:cNvSpPr>
              <a:spLocks/>
            </p:cNvSpPr>
            <p:nvPr userDrawn="1"/>
          </p:nvSpPr>
          <p:spPr bwMode="auto">
            <a:xfrm>
              <a:off x="7305675" y="4067131"/>
              <a:ext cx="47625" cy="23813"/>
            </a:xfrm>
            <a:custGeom>
              <a:avLst/>
              <a:gdLst>
                <a:gd name="T0" fmla="*/ 29 w 117"/>
                <a:gd name="T1" fmla="*/ 48 h 59"/>
                <a:gd name="T2" fmla="*/ 29 w 117"/>
                <a:gd name="T3" fmla="*/ 48 h 59"/>
                <a:gd name="T4" fmla="*/ 40 w 117"/>
                <a:gd name="T5" fmla="*/ 46 h 59"/>
                <a:gd name="T6" fmla="*/ 50 w 117"/>
                <a:gd name="T7" fmla="*/ 44 h 59"/>
                <a:gd name="T8" fmla="*/ 63 w 117"/>
                <a:gd name="T9" fmla="*/ 44 h 59"/>
                <a:gd name="T10" fmla="*/ 74 w 117"/>
                <a:gd name="T11" fmla="*/ 45 h 59"/>
                <a:gd name="T12" fmla="*/ 86 w 117"/>
                <a:gd name="T13" fmla="*/ 47 h 59"/>
                <a:gd name="T14" fmla="*/ 96 w 117"/>
                <a:gd name="T15" fmla="*/ 50 h 59"/>
                <a:gd name="T16" fmla="*/ 107 w 117"/>
                <a:gd name="T17" fmla="*/ 54 h 59"/>
                <a:gd name="T18" fmla="*/ 117 w 117"/>
                <a:gd name="T19" fmla="*/ 59 h 59"/>
                <a:gd name="T20" fmla="*/ 109 w 117"/>
                <a:gd name="T21" fmla="*/ 17 h 59"/>
                <a:gd name="T22" fmla="*/ 109 w 117"/>
                <a:gd name="T23" fmla="*/ 17 h 59"/>
                <a:gd name="T24" fmla="*/ 99 w 117"/>
                <a:gd name="T25" fmla="*/ 15 h 59"/>
                <a:gd name="T26" fmla="*/ 90 w 117"/>
                <a:gd name="T27" fmla="*/ 13 h 59"/>
                <a:gd name="T28" fmla="*/ 85 w 117"/>
                <a:gd name="T29" fmla="*/ 10 h 59"/>
                <a:gd name="T30" fmla="*/ 81 w 117"/>
                <a:gd name="T31" fmla="*/ 8 h 59"/>
                <a:gd name="T32" fmla="*/ 79 w 117"/>
                <a:gd name="T33" fmla="*/ 4 h 59"/>
                <a:gd name="T34" fmla="*/ 76 w 117"/>
                <a:gd name="T35" fmla="*/ 0 h 59"/>
                <a:gd name="T36" fmla="*/ 28 w 117"/>
                <a:gd name="T37" fmla="*/ 0 h 59"/>
                <a:gd name="T38" fmla="*/ 28 w 117"/>
                <a:gd name="T39" fmla="*/ 0 h 59"/>
                <a:gd name="T40" fmla="*/ 28 w 117"/>
                <a:gd name="T41" fmla="*/ 4 h 59"/>
                <a:gd name="T42" fmla="*/ 25 w 117"/>
                <a:gd name="T43" fmla="*/ 8 h 59"/>
                <a:gd name="T44" fmla="*/ 22 w 117"/>
                <a:gd name="T45" fmla="*/ 11 h 59"/>
                <a:gd name="T46" fmla="*/ 18 w 117"/>
                <a:gd name="T47" fmla="*/ 13 h 59"/>
                <a:gd name="T48" fmla="*/ 9 w 117"/>
                <a:gd name="T49" fmla="*/ 15 h 59"/>
                <a:gd name="T50" fmla="*/ 0 w 117"/>
                <a:gd name="T51" fmla="*/ 17 h 59"/>
                <a:gd name="T52" fmla="*/ 7 w 117"/>
                <a:gd name="T53" fmla="*/ 59 h 59"/>
                <a:gd name="T54" fmla="*/ 7 w 117"/>
                <a:gd name="T55" fmla="*/ 59 h 59"/>
                <a:gd name="T56" fmla="*/ 12 w 117"/>
                <a:gd name="T57" fmla="*/ 55 h 59"/>
                <a:gd name="T58" fmla="*/ 17 w 117"/>
                <a:gd name="T59" fmla="*/ 53 h 59"/>
                <a:gd name="T60" fmla="*/ 29 w 117"/>
                <a:gd name="T61" fmla="*/ 48 h 59"/>
                <a:gd name="T62" fmla="*/ 29 w 117"/>
                <a:gd name="T63" fmla="*/ 48 h 59"/>
                <a:gd name="T64" fmla="*/ 30 w 117"/>
                <a:gd name="T65" fmla="*/ 48 h 59"/>
                <a:gd name="T66" fmla="*/ 29 w 117"/>
                <a:gd name="T67" fmla="*/ 48 h 59"/>
                <a:gd name="T68" fmla="*/ 28 w 117"/>
                <a:gd name="T69" fmla="*/ 49 h 59"/>
                <a:gd name="T70" fmla="*/ 29 w 117"/>
                <a:gd name="T71" fmla="*/ 48 h 59"/>
                <a:gd name="T72" fmla="*/ 29 w 117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59">
                  <a:moveTo>
                    <a:pt x="29" y="48"/>
                  </a:moveTo>
                  <a:lnTo>
                    <a:pt x="29" y="48"/>
                  </a:lnTo>
                  <a:lnTo>
                    <a:pt x="40" y="46"/>
                  </a:lnTo>
                  <a:lnTo>
                    <a:pt x="50" y="44"/>
                  </a:lnTo>
                  <a:lnTo>
                    <a:pt x="63" y="44"/>
                  </a:lnTo>
                  <a:lnTo>
                    <a:pt x="74" y="45"/>
                  </a:lnTo>
                  <a:lnTo>
                    <a:pt x="86" y="47"/>
                  </a:lnTo>
                  <a:lnTo>
                    <a:pt x="96" y="50"/>
                  </a:lnTo>
                  <a:lnTo>
                    <a:pt x="107" y="54"/>
                  </a:lnTo>
                  <a:lnTo>
                    <a:pt x="117" y="59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99" y="15"/>
                  </a:lnTo>
                  <a:lnTo>
                    <a:pt x="90" y="13"/>
                  </a:lnTo>
                  <a:lnTo>
                    <a:pt x="85" y="10"/>
                  </a:lnTo>
                  <a:lnTo>
                    <a:pt x="81" y="8"/>
                  </a:lnTo>
                  <a:lnTo>
                    <a:pt x="79" y="4"/>
                  </a:lnTo>
                  <a:lnTo>
                    <a:pt x="7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25" y="8"/>
                  </a:lnTo>
                  <a:lnTo>
                    <a:pt x="22" y="11"/>
                  </a:lnTo>
                  <a:lnTo>
                    <a:pt x="18" y="13"/>
                  </a:lnTo>
                  <a:lnTo>
                    <a:pt x="9" y="15"/>
                  </a:lnTo>
                  <a:lnTo>
                    <a:pt x="0" y="17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2" y="55"/>
                  </a:lnTo>
                  <a:lnTo>
                    <a:pt x="17" y="53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29" y="48"/>
                  </a:lnTo>
                  <a:lnTo>
                    <a:pt x="28" y="49"/>
                  </a:lnTo>
                  <a:lnTo>
                    <a:pt x="29" y="48"/>
                  </a:lnTo>
                  <a:lnTo>
                    <a:pt x="2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89"/>
            <p:cNvSpPr>
              <a:spLocks/>
            </p:cNvSpPr>
            <p:nvPr userDrawn="1"/>
          </p:nvSpPr>
          <p:spPr bwMode="auto">
            <a:xfrm>
              <a:off x="7392988" y="4092531"/>
              <a:ext cx="44450" cy="14288"/>
            </a:xfrm>
            <a:custGeom>
              <a:avLst/>
              <a:gdLst>
                <a:gd name="T0" fmla="*/ 93 w 111"/>
                <a:gd name="T1" fmla="*/ 7 h 37"/>
                <a:gd name="T2" fmla="*/ 88 w 111"/>
                <a:gd name="T3" fmla="*/ 3 h 37"/>
                <a:gd name="T4" fmla="*/ 73 w 111"/>
                <a:gd name="T5" fmla="*/ 0 h 37"/>
                <a:gd name="T6" fmla="*/ 66 w 111"/>
                <a:gd name="T7" fmla="*/ 0 h 37"/>
                <a:gd name="T8" fmla="*/ 59 w 111"/>
                <a:gd name="T9" fmla="*/ 5 h 37"/>
                <a:gd name="T10" fmla="*/ 45 w 111"/>
                <a:gd name="T11" fmla="*/ 18 h 37"/>
                <a:gd name="T12" fmla="*/ 38 w 111"/>
                <a:gd name="T13" fmla="*/ 21 h 37"/>
                <a:gd name="T14" fmla="*/ 28 w 111"/>
                <a:gd name="T15" fmla="*/ 21 h 37"/>
                <a:gd name="T16" fmla="*/ 25 w 111"/>
                <a:gd name="T17" fmla="*/ 20 h 37"/>
                <a:gd name="T18" fmla="*/ 24 w 111"/>
                <a:gd name="T19" fmla="*/ 16 h 37"/>
                <a:gd name="T20" fmla="*/ 26 w 111"/>
                <a:gd name="T21" fmla="*/ 15 h 37"/>
                <a:gd name="T22" fmla="*/ 46 w 111"/>
                <a:gd name="T23" fmla="*/ 15 h 37"/>
                <a:gd name="T24" fmla="*/ 42 w 111"/>
                <a:gd name="T25" fmla="*/ 0 h 37"/>
                <a:gd name="T26" fmla="*/ 22 w 111"/>
                <a:gd name="T27" fmla="*/ 0 h 37"/>
                <a:gd name="T28" fmla="*/ 14 w 111"/>
                <a:gd name="T29" fmla="*/ 4 h 37"/>
                <a:gd name="T30" fmla="*/ 11 w 111"/>
                <a:gd name="T31" fmla="*/ 11 h 37"/>
                <a:gd name="T32" fmla="*/ 3 w 111"/>
                <a:gd name="T33" fmla="*/ 25 h 37"/>
                <a:gd name="T34" fmla="*/ 14 w 111"/>
                <a:gd name="T35" fmla="*/ 25 h 37"/>
                <a:gd name="T36" fmla="*/ 18 w 111"/>
                <a:gd name="T37" fmla="*/ 32 h 37"/>
                <a:gd name="T38" fmla="*/ 24 w 111"/>
                <a:gd name="T39" fmla="*/ 35 h 37"/>
                <a:gd name="T40" fmla="*/ 40 w 111"/>
                <a:gd name="T41" fmla="*/ 37 h 37"/>
                <a:gd name="T42" fmla="*/ 46 w 111"/>
                <a:gd name="T43" fmla="*/ 37 h 37"/>
                <a:gd name="T44" fmla="*/ 53 w 111"/>
                <a:gd name="T45" fmla="*/ 35 h 37"/>
                <a:gd name="T46" fmla="*/ 60 w 111"/>
                <a:gd name="T47" fmla="*/ 29 h 37"/>
                <a:gd name="T48" fmla="*/ 67 w 111"/>
                <a:gd name="T49" fmla="*/ 21 h 37"/>
                <a:gd name="T50" fmla="*/ 74 w 111"/>
                <a:gd name="T51" fmla="*/ 16 h 37"/>
                <a:gd name="T52" fmla="*/ 77 w 111"/>
                <a:gd name="T53" fmla="*/ 16 h 37"/>
                <a:gd name="T54" fmla="*/ 88 w 111"/>
                <a:gd name="T55" fmla="*/ 18 h 37"/>
                <a:gd name="T56" fmla="*/ 88 w 111"/>
                <a:gd name="T57" fmla="*/ 20 h 37"/>
                <a:gd name="T58" fmla="*/ 87 w 111"/>
                <a:gd name="T59" fmla="*/ 21 h 37"/>
                <a:gd name="T60" fmla="*/ 79 w 111"/>
                <a:gd name="T61" fmla="*/ 21 h 37"/>
                <a:gd name="T62" fmla="*/ 74 w 111"/>
                <a:gd name="T63" fmla="*/ 36 h 37"/>
                <a:gd name="T64" fmla="*/ 81 w 111"/>
                <a:gd name="T65" fmla="*/ 36 h 37"/>
                <a:gd name="T66" fmla="*/ 94 w 111"/>
                <a:gd name="T67" fmla="*/ 35 h 37"/>
                <a:gd name="T68" fmla="*/ 100 w 111"/>
                <a:gd name="T69" fmla="*/ 30 h 37"/>
                <a:gd name="T70" fmla="*/ 111 w 111"/>
                <a:gd name="T71" fmla="*/ 25 h 37"/>
                <a:gd name="T72" fmla="*/ 96 w 111"/>
                <a:gd name="T73" fmla="*/ 11 h 37"/>
                <a:gd name="T74" fmla="*/ 93 w 111"/>
                <a:gd name="T75" fmla="*/ 7 h 37"/>
                <a:gd name="T76" fmla="*/ 93 w 111"/>
                <a:gd name="T77" fmla="*/ 7 h 37"/>
                <a:gd name="T78" fmla="*/ 93 w 111"/>
                <a:gd name="T79" fmla="*/ 7 h 37"/>
                <a:gd name="T80" fmla="*/ 93 w 111"/>
                <a:gd name="T8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1" h="37">
                  <a:moveTo>
                    <a:pt x="93" y="7"/>
                  </a:moveTo>
                  <a:lnTo>
                    <a:pt x="93" y="7"/>
                  </a:lnTo>
                  <a:lnTo>
                    <a:pt x="90" y="5"/>
                  </a:lnTo>
                  <a:lnTo>
                    <a:pt x="88" y="3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3"/>
                  </a:lnTo>
                  <a:lnTo>
                    <a:pt x="59" y="5"/>
                  </a:lnTo>
                  <a:lnTo>
                    <a:pt x="52" y="11"/>
                  </a:lnTo>
                  <a:lnTo>
                    <a:pt x="45" y="18"/>
                  </a:lnTo>
                  <a:lnTo>
                    <a:pt x="42" y="20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5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46" y="1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1" y="34"/>
                  </a:lnTo>
                  <a:lnTo>
                    <a:pt x="24" y="35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6" y="37"/>
                  </a:lnTo>
                  <a:lnTo>
                    <a:pt x="50" y="36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60" y="29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71" y="17"/>
                  </a:lnTo>
                  <a:lnTo>
                    <a:pt x="74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85" y="16"/>
                  </a:lnTo>
                  <a:lnTo>
                    <a:pt x="88" y="18"/>
                  </a:lnTo>
                  <a:lnTo>
                    <a:pt x="88" y="19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7" y="21"/>
                  </a:lnTo>
                  <a:lnTo>
                    <a:pt x="85" y="21"/>
                  </a:lnTo>
                  <a:lnTo>
                    <a:pt x="79" y="21"/>
                  </a:lnTo>
                  <a:lnTo>
                    <a:pt x="70" y="21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81" y="36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8" y="33"/>
                  </a:lnTo>
                  <a:lnTo>
                    <a:pt x="100" y="30"/>
                  </a:lnTo>
                  <a:lnTo>
                    <a:pt x="100" y="25"/>
                  </a:lnTo>
                  <a:lnTo>
                    <a:pt x="111" y="25"/>
                  </a:lnTo>
                  <a:lnTo>
                    <a:pt x="105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490"/>
            <p:cNvSpPr>
              <a:spLocks/>
            </p:cNvSpPr>
            <p:nvPr userDrawn="1"/>
          </p:nvSpPr>
          <p:spPr bwMode="auto">
            <a:xfrm>
              <a:off x="7410450" y="4165556"/>
              <a:ext cx="55562" cy="31750"/>
            </a:xfrm>
            <a:custGeom>
              <a:avLst/>
              <a:gdLst>
                <a:gd name="T0" fmla="*/ 14 w 140"/>
                <a:gd name="T1" fmla="*/ 77 h 77"/>
                <a:gd name="T2" fmla="*/ 14 w 140"/>
                <a:gd name="T3" fmla="*/ 77 h 77"/>
                <a:gd name="T4" fmla="*/ 20 w 140"/>
                <a:gd name="T5" fmla="*/ 72 h 77"/>
                <a:gd name="T6" fmla="*/ 27 w 140"/>
                <a:gd name="T7" fmla="*/ 68 h 77"/>
                <a:gd name="T8" fmla="*/ 34 w 140"/>
                <a:gd name="T9" fmla="*/ 63 h 77"/>
                <a:gd name="T10" fmla="*/ 42 w 140"/>
                <a:gd name="T11" fmla="*/ 61 h 77"/>
                <a:gd name="T12" fmla="*/ 50 w 140"/>
                <a:gd name="T13" fmla="*/ 59 h 77"/>
                <a:gd name="T14" fmla="*/ 58 w 140"/>
                <a:gd name="T15" fmla="*/ 58 h 77"/>
                <a:gd name="T16" fmla="*/ 74 w 140"/>
                <a:gd name="T17" fmla="*/ 57 h 77"/>
                <a:gd name="T18" fmla="*/ 74 w 140"/>
                <a:gd name="T19" fmla="*/ 57 h 77"/>
                <a:gd name="T20" fmla="*/ 92 w 140"/>
                <a:gd name="T21" fmla="*/ 59 h 77"/>
                <a:gd name="T22" fmla="*/ 108 w 140"/>
                <a:gd name="T23" fmla="*/ 62 h 77"/>
                <a:gd name="T24" fmla="*/ 117 w 140"/>
                <a:gd name="T25" fmla="*/ 65 h 77"/>
                <a:gd name="T26" fmla="*/ 125 w 140"/>
                <a:gd name="T27" fmla="*/ 69 h 77"/>
                <a:gd name="T28" fmla="*/ 132 w 140"/>
                <a:gd name="T29" fmla="*/ 73 h 77"/>
                <a:gd name="T30" fmla="*/ 140 w 140"/>
                <a:gd name="T31" fmla="*/ 77 h 77"/>
                <a:gd name="T32" fmla="*/ 123 w 140"/>
                <a:gd name="T33" fmla="*/ 22 h 77"/>
                <a:gd name="T34" fmla="*/ 123 w 140"/>
                <a:gd name="T35" fmla="*/ 22 h 77"/>
                <a:gd name="T36" fmla="*/ 111 w 140"/>
                <a:gd name="T37" fmla="*/ 21 h 77"/>
                <a:gd name="T38" fmla="*/ 105 w 140"/>
                <a:gd name="T39" fmla="*/ 19 h 77"/>
                <a:gd name="T40" fmla="*/ 100 w 140"/>
                <a:gd name="T41" fmla="*/ 17 h 77"/>
                <a:gd name="T42" fmla="*/ 95 w 140"/>
                <a:gd name="T43" fmla="*/ 13 h 77"/>
                <a:gd name="T44" fmla="*/ 90 w 140"/>
                <a:gd name="T45" fmla="*/ 10 h 77"/>
                <a:gd name="T46" fmla="*/ 86 w 140"/>
                <a:gd name="T47" fmla="*/ 5 h 77"/>
                <a:gd name="T48" fmla="*/ 83 w 140"/>
                <a:gd name="T49" fmla="*/ 0 h 77"/>
                <a:gd name="T50" fmla="*/ 28 w 140"/>
                <a:gd name="T51" fmla="*/ 0 h 77"/>
                <a:gd name="T52" fmla="*/ 28 w 140"/>
                <a:gd name="T53" fmla="*/ 0 h 77"/>
                <a:gd name="T54" fmla="*/ 28 w 140"/>
                <a:gd name="T55" fmla="*/ 5 h 77"/>
                <a:gd name="T56" fmla="*/ 27 w 140"/>
                <a:gd name="T57" fmla="*/ 10 h 77"/>
                <a:gd name="T58" fmla="*/ 24 w 140"/>
                <a:gd name="T59" fmla="*/ 13 h 77"/>
                <a:gd name="T60" fmla="*/ 20 w 140"/>
                <a:gd name="T61" fmla="*/ 17 h 77"/>
                <a:gd name="T62" fmla="*/ 16 w 140"/>
                <a:gd name="T63" fmla="*/ 19 h 77"/>
                <a:gd name="T64" fmla="*/ 10 w 140"/>
                <a:gd name="T65" fmla="*/ 21 h 77"/>
                <a:gd name="T66" fmla="*/ 0 w 140"/>
                <a:gd name="T67" fmla="*/ 22 h 77"/>
                <a:gd name="T68" fmla="*/ 14 w 140"/>
                <a:gd name="T6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77">
                  <a:moveTo>
                    <a:pt x="14" y="77"/>
                  </a:moveTo>
                  <a:lnTo>
                    <a:pt x="14" y="77"/>
                  </a:lnTo>
                  <a:lnTo>
                    <a:pt x="20" y="72"/>
                  </a:lnTo>
                  <a:lnTo>
                    <a:pt x="27" y="68"/>
                  </a:lnTo>
                  <a:lnTo>
                    <a:pt x="34" y="63"/>
                  </a:lnTo>
                  <a:lnTo>
                    <a:pt x="42" y="61"/>
                  </a:lnTo>
                  <a:lnTo>
                    <a:pt x="50" y="59"/>
                  </a:lnTo>
                  <a:lnTo>
                    <a:pt x="58" y="58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92" y="59"/>
                  </a:lnTo>
                  <a:lnTo>
                    <a:pt x="108" y="62"/>
                  </a:lnTo>
                  <a:lnTo>
                    <a:pt x="117" y="65"/>
                  </a:lnTo>
                  <a:lnTo>
                    <a:pt x="125" y="69"/>
                  </a:lnTo>
                  <a:lnTo>
                    <a:pt x="132" y="73"/>
                  </a:lnTo>
                  <a:lnTo>
                    <a:pt x="140" y="77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11" y="21"/>
                  </a:lnTo>
                  <a:lnTo>
                    <a:pt x="105" y="19"/>
                  </a:lnTo>
                  <a:lnTo>
                    <a:pt x="100" y="17"/>
                  </a:lnTo>
                  <a:lnTo>
                    <a:pt x="95" y="13"/>
                  </a:lnTo>
                  <a:lnTo>
                    <a:pt x="90" y="10"/>
                  </a:lnTo>
                  <a:lnTo>
                    <a:pt x="86" y="5"/>
                  </a:lnTo>
                  <a:lnTo>
                    <a:pt x="83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5"/>
                  </a:lnTo>
                  <a:lnTo>
                    <a:pt x="27" y="10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16" y="19"/>
                  </a:lnTo>
                  <a:lnTo>
                    <a:pt x="10" y="21"/>
                  </a:lnTo>
                  <a:lnTo>
                    <a:pt x="0" y="22"/>
                  </a:lnTo>
                  <a:lnTo>
                    <a:pt x="14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491"/>
            <p:cNvSpPr>
              <a:spLocks/>
            </p:cNvSpPr>
            <p:nvPr userDrawn="1"/>
          </p:nvSpPr>
          <p:spPr bwMode="auto">
            <a:xfrm>
              <a:off x="7394575" y="4109993"/>
              <a:ext cx="50800" cy="25400"/>
            </a:xfrm>
            <a:custGeom>
              <a:avLst/>
              <a:gdLst>
                <a:gd name="T0" fmla="*/ 93 w 128"/>
                <a:gd name="T1" fmla="*/ 12 h 67"/>
                <a:gd name="T2" fmla="*/ 93 w 128"/>
                <a:gd name="T3" fmla="*/ 12 h 67"/>
                <a:gd name="T4" fmla="*/ 82 w 128"/>
                <a:gd name="T5" fmla="*/ 15 h 67"/>
                <a:gd name="T6" fmla="*/ 70 w 128"/>
                <a:gd name="T7" fmla="*/ 16 h 67"/>
                <a:gd name="T8" fmla="*/ 58 w 128"/>
                <a:gd name="T9" fmla="*/ 17 h 67"/>
                <a:gd name="T10" fmla="*/ 45 w 128"/>
                <a:gd name="T11" fmla="*/ 16 h 67"/>
                <a:gd name="T12" fmla="*/ 34 w 128"/>
                <a:gd name="T13" fmla="*/ 14 h 67"/>
                <a:gd name="T14" fmla="*/ 22 w 128"/>
                <a:gd name="T15" fmla="*/ 10 h 67"/>
                <a:gd name="T16" fmla="*/ 11 w 128"/>
                <a:gd name="T17" fmla="*/ 5 h 67"/>
                <a:gd name="T18" fmla="*/ 0 w 128"/>
                <a:gd name="T19" fmla="*/ 0 h 67"/>
                <a:gd name="T20" fmla="*/ 12 w 128"/>
                <a:gd name="T21" fmla="*/ 47 h 67"/>
                <a:gd name="T22" fmla="*/ 12 w 128"/>
                <a:gd name="T23" fmla="*/ 47 h 67"/>
                <a:gd name="T24" fmla="*/ 22 w 128"/>
                <a:gd name="T25" fmla="*/ 48 h 67"/>
                <a:gd name="T26" fmla="*/ 28 w 128"/>
                <a:gd name="T27" fmla="*/ 49 h 67"/>
                <a:gd name="T28" fmla="*/ 34 w 128"/>
                <a:gd name="T29" fmla="*/ 51 h 67"/>
                <a:gd name="T30" fmla="*/ 39 w 128"/>
                <a:gd name="T31" fmla="*/ 54 h 67"/>
                <a:gd name="T32" fmla="*/ 43 w 128"/>
                <a:gd name="T33" fmla="*/ 57 h 67"/>
                <a:gd name="T34" fmla="*/ 46 w 128"/>
                <a:gd name="T35" fmla="*/ 62 h 67"/>
                <a:gd name="T36" fmla="*/ 48 w 128"/>
                <a:gd name="T37" fmla="*/ 67 h 67"/>
                <a:gd name="T38" fmla="*/ 102 w 128"/>
                <a:gd name="T39" fmla="*/ 67 h 67"/>
                <a:gd name="T40" fmla="*/ 102 w 128"/>
                <a:gd name="T41" fmla="*/ 67 h 67"/>
                <a:gd name="T42" fmla="*/ 101 w 128"/>
                <a:gd name="T43" fmla="*/ 62 h 67"/>
                <a:gd name="T44" fmla="*/ 103 w 128"/>
                <a:gd name="T45" fmla="*/ 57 h 67"/>
                <a:gd name="T46" fmla="*/ 106 w 128"/>
                <a:gd name="T47" fmla="*/ 54 h 67"/>
                <a:gd name="T48" fmla="*/ 110 w 128"/>
                <a:gd name="T49" fmla="*/ 51 h 67"/>
                <a:gd name="T50" fmla="*/ 114 w 128"/>
                <a:gd name="T51" fmla="*/ 49 h 67"/>
                <a:gd name="T52" fmla="*/ 119 w 128"/>
                <a:gd name="T53" fmla="*/ 48 h 67"/>
                <a:gd name="T54" fmla="*/ 128 w 128"/>
                <a:gd name="T55" fmla="*/ 47 h 67"/>
                <a:gd name="T56" fmla="*/ 114 w 128"/>
                <a:gd name="T57" fmla="*/ 0 h 67"/>
                <a:gd name="T58" fmla="*/ 114 w 128"/>
                <a:gd name="T59" fmla="*/ 0 h 67"/>
                <a:gd name="T60" fmla="*/ 109 w 128"/>
                <a:gd name="T61" fmla="*/ 4 h 67"/>
                <a:gd name="T62" fmla="*/ 103 w 128"/>
                <a:gd name="T63" fmla="*/ 7 h 67"/>
                <a:gd name="T64" fmla="*/ 93 w 128"/>
                <a:gd name="T65" fmla="*/ 12 h 67"/>
                <a:gd name="T66" fmla="*/ 93 w 128"/>
                <a:gd name="T67" fmla="*/ 12 h 67"/>
                <a:gd name="T68" fmla="*/ 92 w 128"/>
                <a:gd name="T69" fmla="*/ 13 h 67"/>
                <a:gd name="T70" fmla="*/ 93 w 128"/>
                <a:gd name="T71" fmla="*/ 12 h 67"/>
                <a:gd name="T72" fmla="*/ 94 w 128"/>
                <a:gd name="T73" fmla="*/ 12 h 67"/>
                <a:gd name="T74" fmla="*/ 93 w 128"/>
                <a:gd name="T75" fmla="*/ 12 h 67"/>
                <a:gd name="T76" fmla="*/ 93 w 128"/>
                <a:gd name="T77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67">
                  <a:moveTo>
                    <a:pt x="93" y="12"/>
                  </a:moveTo>
                  <a:lnTo>
                    <a:pt x="93" y="12"/>
                  </a:lnTo>
                  <a:lnTo>
                    <a:pt x="82" y="15"/>
                  </a:lnTo>
                  <a:lnTo>
                    <a:pt x="70" y="16"/>
                  </a:lnTo>
                  <a:lnTo>
                    <a:pt x="58" y="17"/>
                  </a:lnTo>
                  <a:lnTo>
                    <a:pt x="45" y="16"/>
                  </a:lnTo>
                  <a:lnTo>
                    <a:pt x="34" y="14"/>
                  </a:lnTo>
                  <a:lnTo>
                    <a:pt x="22" y="10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22" y="48"/>
                  </a:lnTo>
                  <a:lnTo>
                    <a:pt x="28" y="49"/>
                  </a:lnTo>
                  <a:lnTo>
                    <a:pt x="34" y="51"/>
                  </a:lnTo>
                  <a:lnTo>
                    <a:pt x="39" y="54"/>
                  </a:lnTo>
                  <a:lnTo>
                    <a:pt x="43" y="57"/>
                  </a:lnTo>
                  <a:lnTo>
                    <a:pt x="46" y="62"/>
                  </a:lnTo>
                  <a:lnTo>
                    <a:pt x="48" y="67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1" y="62"/>
                  </a:lnTo>
                  <a:lnTo>
                    <a:pt x="103" y="57"/>
                  </a:lnTo>
                  <a:lnTo>
                    <a:pt x="106" y="54"/>
                  </a:lnTo>
                  <a:lnTo>
                    <a:pt x="110" y="51"/>
                  </a:lnTo>
                  <a:lnTo>
                    <a:pt x="114" y="49"/>
                  </a:lnTo>
                  <a:lnTo>
                    <a:pt x="119" y="48"/>
                  </a:lnTo>
                  <a:lnTo>
                    <a:pt x="128" y="4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9" y="4"/>
                  </a:lnTo>
                  <a:lnTo>
                    <a:pt x="103" y="7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3" y="12"/>
                  </a:lnTo>
                  <a:lnTo>
                    <a:pt x="9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492"/>
            <p:cNvSpPr>
              <a:spLocks/>
            </p:cNvSpPr>
            <p:nvPr userDrawn="1"/>
          </p:nvSpPr>
          <p:spPr bwMode="auto">
            <a:xfrm>
              <a:off x="7229475" y="4165556"/>
              <a:ext cx="49212" cy="31750"/>
            </a:xfrm>
            <a:custGeom>
              <a:avLst/>
              <a:gdLst>
                <a:gd name="T0" fmla="*/ 27 w 127"/>
                <a:gd name="T1" fmla="*/ 62 h 77"/>
                <a:gd name="T2" fmla="*/ 27 w 127"/>
                <a:gd name="T3" fmla="*/ 62 h 77"/>
                <a:gd name="T4" fmla="*/ 39 w 127"/>
                <a:gd name="T5" fmla="*/ 59 h 77"/>
                <a:gd name="T6" fmla="*/ 53 w 127"/>
                <a:gd name="T7" fmla="*/ 57 h 77"/>
                <a:gd name="T8" fmla="*/ 65 w 127"/>
                <a:gd name="T9" fmla="*/ 57 h 77"/>
                <a:gd name="T10" fmla="*/ 79 w 127"/>
                <a:gd name="T11" fmla="*/ 58 h 77"/>
                <a:gd name="T12" fmla="*/ 91 w 127"/>
                <a:gd name="T13" fmla="*/ 60 h 77"/>
                <a:gd name="T14" fmla="*/ 104 w 127"/>
                <a:gd name="T15" fmla="*/ 64 h 77"/>
                <a:gd name="T16" fmla="*/ 116 w 127"/>
                <a:gd name="T17" fmla="*/ 70 h 77"/>
                <a:gd name="T18" fmla="*/ 127 w 127"/>
                <a:gd name="T19" fmla="*/ 77 h 77"/>
                <a:gd name="T20" fmla="*/ 122 w 127"/>
                <a:gd name="T21" fmla="*/ 22 h 77"/>
                <a:gd name="T22" fmla="*/ 122 w 127"/>
                <a:gd name="T23" fmla="*/ 22 h 77"/>
                <a:gd name="T24" fmla="*/ 111 w 127"/>
                <a:gd name="T25" fmla="*/ 21 h 77"/>
                <a:gd name="T26" fmla="*/ 106 w 127"/>
                <a:gd name="T27" fmla="*/ 19 h 77"/>
                <a:gd name="T28" fmla="*/ 101 w 127"/>
                <a:gd name="T29" fmla="*/ 17 h 77"/>
                <a:gd name="T30" fmla="*/ 95 w 127"/>
                <a:gd name="T31" fmla="*/ 13 h 77"/>
                <a:gd name="T32" fmla="*/ 91 w 127"/>
                <a:gd name="T33" fmla="*/ 10 h 77"/>
                <a:gd name="T34" fmla="*/ 88 w 127"/>
                <a:gd name="T35" fmla="*/ 5 h 77"/>
                <a:gd name="T36" fmla="*/ 87 w 127"/>
                <a:gd name="T37" fmla="*/ 0 h 77"/>
                <a:gd name="T38" fmla="*/ 32 w 127"/>
                <a:gd name="T39" fmla="*/ 0 h 77"/>
                <a:gd name="T40" fmla="*/ 32 w 127"/>
                <a:gd name="T41" fmla="*/ 0 h 77"/>
                <a:gd name="T42" fmla="*/ 31 w 127"/>
                <a:gd name="T43" fmla="*/ 5 h 77"/>
                <a:gd name="T44" fmla="*/ 29 w 127"/>
                <a:gd name="T45" fmla="*/ 10 h 77"/>
                <a:gd name="T46" fmla="*/ 25 w 127"/>
                <a:gd name="T47" fmla="*/ 13 h 77"/>
                <a:gd name="T48" fmla="*/ 20 w 127"/>
                <a:gd name="T49" fmla="*/ 17 h 77"/>
                <a:gd name="T50" fmla="*/ 15 w 127"/>
                <a:gd name="T51" fmla="*/ 19 h 77"/>
                <a:gd name="T52" fmla="*/ 9 w 127"/>
                <a:gd name="T53" fmla="*/ 21 h 77"/>
                <a:gd name="T54" fmla="*/ 0 w 127"/>
                <a:gd name="T55" fmla="*/ 22 h 77"/>
                <a:gd name="T56" fmla="*/ 1 w 127"/>
                <a:gd name="T57" fmla="*/ 77 h 77"/>
                <a:gd name="T58" fmla="*/ 1 w 127"/>
                <a:gd name="T59" fmla="*/ 77 h 77"/>
                <a:gd name="T60" fmla="*/ 7 w 127"/>
                <a:gd name="T61" fmla="*/ 73 h 77"/>
                <a:gd name="T62" fmla="*/ 13 w 127"/>
                <a:gd name="T63" fmla="*/ 69 h 77"/>
                <a:gd name="T64" fmla="*/ 20 w 127"/>
                <a:gd name="T65" fmla="*/ 65 h 77"/>
                <a:gd name="T66" fmla="*/ 27 w 127"/>
                <a:gd name="T67" fmla="*/ 62 h 77"/>
                <a:gd name="T68" fmla="*/ 27 w 127"/>
                <a:gd name="T69" fmla="*/ 62 h 77"/>
                <a:gd name="T70" fmla="*/ 29 w 127"/>
                <a:gd name="T71" fmla="*/ 62 h 77"/>
                <a:gd name="T72" fmla="*/ 27 w 127"/>
                <a:gd name="T73" fmla="*/ 62 h 77"/>
                <a:gd name="T74" fmla="*/ 26 w 127"/>
                <a:gd name="T75" fmla="*/ 63 h 77"/>
                <a:gd name="T76" fmla="*/ 27 w 127"/>
                <a:gd name="T77" fmla="*/ 62 h 77"/>
                <a:gd name="T78" fmla="*/ 27 w 127"/>
                <a:gd name="T7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77">
                  <a:moveTo>
                    <a:pt x="27" y="62"/>
                  </a:moveTo>
                  <a:lnTo>
                    <a:pt x="27" y="62"/>
                  </a:lnTo>
                  <a:lnTo>
                    <a:pt x="39" y="59"/>
                  </a:lnTo>
                  <a:lnTo>
                    <a:pt x="53" y="57"/>
                  </a:lnTo>
                  <a:lnTo>
                    <a:pt x="65" y="57"/>
                  </a:lnTo>
                  <a:lnTo>
                    <a:pt x="79" y="58"/>
                  </a:lnTo>
                  <a:lnTo>
                    <a:pt x="91" y="60"/>
                  </a:lnTo>
                  <a:lnTo>
                    <a:pt x="104" y="64"/>
                  </a:lnTo>
                  <a:lnTo>
                    <a:pt x="116" y="70"/>
                  </a:lnTo>
                  <a:lnTo>
                    <a:pt x="127" y="77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11" y="21"/>
                  </a:lnTo>
                  <a:lnTo>
                    <a:pt x="106" y="19"/>
                  </a:lnTo>
                  <a:lnTo>
                    <a:pt x="101" y="17"/>
                  </a:lnTo>
                  <a:lnTo>
                    <a:pt x="95" y="13"/>
                  </a:lnTo>
                  <a:lnTo>
                    <a:pt x="91" y="10"/>
                  </a:lnTo>
                  <a:lnTo>
                    <a:pt x="88" y="5"/>
                  </a:lnTo>
                  <a:lnTo>
                    <a:pt x="87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5"/>
                  </a:lnTo>
                  <a:lnTo>
                    <a:pt x="29" y="10"/>
                  </a:lnTo>
                  <a:lnTo>
                    <a:pt x="25" y="13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7" y="73"/>
                  </a:lnTo>
                  <a:lnTo>
                    <a:pt x="13" y="69"/>
                  </a:lnTo>
                  <a:lnTo>
                    <a:pt x="20" y="65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7" y="62"/>
                  </a:lnTo>
                  <a:lnTo>
                    <a:pt x="26" y="63"/>
                  </a:lnTo>
                  <a:lnTo>
                    <a:pt x="27" y="62"/>
                  </a:lnTo>
                  <a:lnTo>
                    <a:pt x="27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493"/>
            <p:cNvSpPr>
              <a:spLocks/>
            </p:cNvSpPr>
            <p:nvPr userDrawn="1"/>
          </p:nvSpPr>
          <p:spPr bwMode="auto">
            <a:xfrm>
              <a:off x="7226300" y="4109993"/>
              <a:ext cx="47625" cy="25400"/>
            </a:xfrm>
            <a:custGeom>
              <a:avLst/>
              <a:gdLst>
                <a:gd name="T0" fmla="*/ 104 w 118"/>
                <a:gd name="T1" fmla="*/ 6 h 67"/>
                <a:gd name="T2" fmla="*/ 104 w 118"/>
                <a:gd name="T3" fmla="*/ 6 h 67"/>
                <a:gd name="T4" fmla="*/ 92 w 118"/>
                <a:gd name="T5" fmla="*/ 12 h 67"/>
                <a:gd name="T6" fmla="*/ 79 w 118"/>
                <a:gd name="T7" fmla="*/ 15 h 67"/>
                <a:gd name="T8" fmla="*/ 65 w 118"/>
                <a:gd name="T9" fmla="*/ 17 h 67"/>
                <a:gd name="T10" fmla="*/ 51 w 118"/>
                <a:gd name="T11" fmla="*/ 17 h 67"/>
                <a:gd name="T12" fmla="*/ 38 w 118"/>
                <a:gd name="T13" fmla="*/ 15 h 67"/>
                <a:gd name="T14" fmla="*/ 24 w 118"/>
                <a:gd name="T15" fmla="*/ 12 h 67"/>
                <a:gd name="T16" fmla="*/ 12 w 118"/>
                <a:gd name="T17" fmla="*/ 6 h 67"/>
                <a:gd name="T18" fmla="*/ 0 w 118"/>
                <a:gd name="T19" fmla="*/ 0 h 67"/>
                <a:gd name="T20" fmla="*/ 3 w 118"/>
                <a:gd name="T21" fmla="*/ 47 h 67"/>
                <a:gd name="T22" fmla="*/ 3 w 118"/>
                <a:gd name="T23" fmla="*/ 47 h 67"/>
                <a:gd name="T24" fmla="*/ 12 w 118"/>
                <a:gd name="T25" fmla="*/ 48 h 67"/>
                <a:gd name="T26" fmla="*/ 17 w 118"/>
                <a:gd name="T27" fmla="*/ 49 h 67"/>
                <a:gd name="T28" fmla="*/ 22 w 118"/>
                <a:gd name="T29" fmla="*/ 51 h 67"/>
                <a:gd name="T30" fmla="*/ 26 w 118"/>
                <a:gd name="T31" fmla="*/ 54 h 67"/>
                <a:gd name="T32" fmla="*/ 31 w 118"/>
                <a:gd name="T33" fmla="*/ 57 h 67"/>
                <a:gd name="T34" fmla="*/ 33 w 118"/>
                <a:gd name="T35" fmla="*/ 62 h 67"/>
                <a:gd name="T36" fmla="*/ 34 w 118"/>
                <a:gd name="T37" fmla="*/ 67 h 67"/>
                <a:gd name="T38" fmla="*/ 88 w 118"/>
                <a:gd name="T39" fmla="*/ 67 h 67"/>
                <a:gd name="T40" fmla="*/ 88 w 118"/>
                <a:gd name="T41" fmla="*/ 67 h 67"/>
                <a:gd name="T42" fmla="*/ 89 w 118"/>
                <a:gd name="T43" fmla="*/ 62 h 67"/>
                <a:gd name="T44" fmla="*/ 91 w 118"/>
                <a:gd name="T45" fmla="*/ 57 h 67"/>
                <a:gd name="T46" fmla="*/ 94 w 118"/>
                <a:gd name="T47" fmla="*/ 54 h 67"/>
                <a:gd name="T48" fmla="*/ 98 w 118"/>
                <a:gd name="T49" fmla="*/ 51 h 67"/>
                <a:gd name="T50" fmla="*/ 104 w 118"/>
                <a:gd name="T51" fmla="*/ 49 h 67"/>
                <a:gd name="T52" fmla="*/ 109 w 118"/>
                <a:gd name="T53" fmla="*/ 48 h 67"/>
                <a:gd name="T54" fmla="*/ 118 w 118"/>
                <a:gd name="T55" fmla="*/ 47 h 67"/>
                <a:gd name="T56" fmla="*/ 114 w 118"/>
                <a:gd name="T57" fmla="*/ 0 h 67"/>
                <a:gd name="T58" fmla="*/ 114 w 118"/>
                <a:gd name="T59" fmla="*/ 0 h 67"/>
                <a:gd name="T60" fmla="*/ 109 w 118"/>
                <a:gd name="T61" fmla="*/ 3 h 67"/>
                <a:gd name="T62" fmla="*/ 104 w 118"/>
                <a:gd name="T63" fmla="*/ 6 h 67"/>
                <a:gd name="T64" fmla="*/ 104 w 118"/>
                <a:gd name="T65" fmla="*/ 6 h 67"/>
                <a:gd name="T66" fmla="*/ 104 w 118"/>
                <a:gd name="T67" fmla="*/ 6 h 67"/>
                <a:gd name="T68" fmla="*/ 104 w 118"/>
                <a:gd name="T69" fmla="*/ 6 h 67"/>
                <a:gd name="T70" fmla="*/ 104 w 118"/>
                <a:gd name="T71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67">
                  <a:moveTo>
                    <a:pt x="104" y="6"/>
                  </a:moveTo>
                  <a:lnTo>
                    <a:pt x="104" y="6"/>
                  </a:lnTo>
                  <a:lnTo>
                    <a:pt x="92" y="12"/>
                  </a:lnTo>
                  <a:lnTo>
                    <a:pt x="79" y="15"/>
                  </a:lnTo>
                  <a:lnTo>
                    <a:pt x="65" y="17"/>
                  </a:lnTo>
                  <a:lnTo>
                    <a:pt x="51" y="17"/>
                  </a:lnTo>
                  <a:lnTo>
                    <a:pt x="38" y="15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0" y="0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12" y="48"/>
                  </a:lnTo>
                  <a:lnTo>
                    <a:pt x="17" y="49"/>
                  </a:lnTo>
                  <a:lnTo>
                    <a:pt x="22" y="51"/>
                  </a:lnTo>
                  <a:lnTo>
                    <a:pt x="26" y="54"/>
                  </a:lnTo>
                  <a:lnTo>
                    <a:pt x="31" y="57"/>
                  </a:lnTo>
                  <a:lnTo>
                    <a:pt x="33" y="62"/>
                  </a:lnTo>
                  <a:lnTo>
                    <a:pt x="34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2"/>
                  </a:lnTo>
                  <a:lnTo>
                    <a:pt x="91" y="57"/>
                  </a:lnTo>
                  <a:lnTo>
                    <a:pt x="94" y="54"/>
                  </a:lnTo>
                  <a:lnTo>
                    <a:pt x="98" y="51"/>
                  </a:lnTo>
                  <a:lnTo>
                    <a:pt x="104" y="49"/>
                  </a:lnTo>
                  <a:lnTo>
                    <a:pt x="109" y="48"/>
                  </a:lnTo>
                  <a:lnTo>
                    <a:pt x="118" y="4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9" y="3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494"/>
            <p:cNvSpPr>
              <a:spLocks/>
            </p:cNvSpPr>
            <p:nvPr userDrawn="1"/>
          </p:nvSpPr>
          <p:spPr bwMode="auto">
            <a:xfrm>
              <a:off x="7231063" y="4200481"/>
              <a:ext cx="47625" cy="17463"/>
            </a:xfrm>
            <a:custGeom>
              <a:avLst/>
              <a:gdLst>
                <a:gd name="T0" fmla="*/ 97 w 122"/>
                <a:gd name="T1" fmla="*/ 25 h 47"/>
                <a:gd name="T2" fmla="*/ 93 w 122"/>
                <a:gd name="T3" fmla="*/ 26 h 47"/>
                <a:gd name="T4" fmla="*/ 87 w 122"/>
                <a:gd name="T5" fmla="*/ 26 h 47"/>
                <a:gd name="T6" fmla="*/ 78 w 122"/>
                <a:gd name="T7" fmla="*/ 46 h 47"/>
                <a:gd name="T8" fmla="*/ 87 w 122"/>
                <a:gd name="T9" fmla="*/ 46 h 47"/>
                <a:gd name="T10" fmla="*/ 102 w 122"/>
                <a:gd name="T11" fmla="*/ 44 h 47"/>
                <a:gd name="T12" fmla="*/ 109 w 122"/>
                <a:gd name="T13" fmla="*/ 38 h 47"/>
                <a:gd name="T14" fmla="*/ 122 w 122"/>
                <a:gd name="T15" fmla="*/ 33 h 47"/>
                <a:gd name="T16" fmla="*/ 109 w 122"/>
                <a:gd name="T17" fmla="*/ 14 h 47"/>
                <a:gd name="T18" fmla="*/ 107 w 122"/>
                <a:gd name="T19" fmla="*/ 10 h 47"/>
                <a:gd name="T20" fmla="*/ 101 w 122"/>
                <a:gd name="T21" fmla="*/ 3 h 47"/>
                <a:gd name="T22" fmla="*/ 88 w 122"/>
                <a:gd name="T23" fmla="*/ 0 h 47"/>
                <a:gd name="T24" fmla="*/ 79 w 122"/>
                <a:gd name="T25" fmla="*/ 0 h 47"/>
                <a:gd name="T26" fmla="*/ 69 w 122"/>
                <a:gd name="T27" fmla="*/ 4 h 47"/>
                <a:gd name="T28" fmla="*/ 60 w 122"/>
                <a:gd name="T29" fmla="*/ 12 h 47"/>
                <a:gd name="T30" fmla="*/ 52 w 122"/>
                <a:gd name="T31" fmla="*/ 20 h 47"/>
                <a:gd name="T32" fmla="*/ 42 w 122"/>
                <a:gd name="T33" fmla="*/ 26 h 47"/>
                <a:gd name="T34" fmla="*/ 35 w 122"/>
                <a:gd name="T35" fmla="*/ 26 h 47"/>
                <a:gd name="T36" fmla="*/ 29 w 122"/>
                <a:gd name="T37" fmla="*/ 26 h 47"/>
                <a:gd name="T38" fmla="*/ 26 w 122"/>
                <a:gd name="T39" fmla="*/ 25 h 47"/>
                <a:gd name="T40" fmla="*/ 25 w 122"/>
                <a:gd name="T41" fmla="*/ 24 h 47"/>
                <a:gd name="T42" fmla="*/ 25 w 122"/>
                <a:gd name="T43" fmla="*/ 21 h 47"/>
                <a:gd name="T44" fmla="*/ 28 w 122"/>
                <a:gd name="T45" fmla="*/ 19 h 47"/>
                <a:gd name="T46" fmla="*/ 51 w 122"/>
                <a:gd name="T47" fmla="*/ 19 h 47"/>
                <a:gd name="T48" fmla="*/ 50 w 122"/>
                <a:gd name="T49" fmla="*/ 0 h 47"/>
                <a:gd name="T50" fmla="*/ 32 w 122"/>
                <a:gd name="T51" fmla="*/ 0 h 47"/>
                <a:gd name="T52" fmla="*/ 21 w 122"/>
                <a:gd name="T53" fmla="*/ 1 h 47"/>
                <a:gd name="T54" fmla="*/ 13 w 122"/>
                <a:gd name="T55" fmla="*/ 9 h 47"/>
                <a:gd name="T56" fmla="*/ 0 w 122"/>
                <a:gd name="T57" fmla="*/ 14 h 47"/>
                <a:gd name="T58" fmla="*/ 11 w 122"/>
                <a:gd name="T59" fmla="*/ 33 h 47"/>
                <a:gd name="T60" fmla="*/ 12 w 122"/>
                <a:gd name="T61" fmla="*/ 37 h 47"/>
                <a:gd name="T62" fmla="*/ 17 w 122"/>
                <a:gd name="T63" fmla="*/ 43 h 47"/>
                <a:gd name="T64" fmla="*/ 27 w 122"/>
                <a:gd name="T65" fmla="*/ 47 h 47"/>
                <a:gd name="T66" fmla="*/ 34 w 122"/>
                <a:gd name="T67" fmla="*/ 47 h 47"/>
                <a:gd name="T68" fmla="*/ 50 w 122"/>
                <a:gd name="T69" fmla="*/ 47 h 47"/>
                <a:gd name="T70" fmla="*/ 54 w 122"/>
                <a:gd name="T71" fmla="*/ 45 h 47"/>
                <a:gd name="T72" fmla="*/ 67 w 122"/>
                <a:gd name="T73" fmla="*/ 33 h 47"/>
                <a:gd name="T74" fmla="*/ 77 w 122"/>
                <a:gd name="T75" fmla="*/ 23 h 47"/>
                <a:gd name="T76" fmla="*/ 81 w 122"/>
                <a:gd name="T77" fmla="*/ 21 h 47"/>
                <a:gd name="T78" fmla="*/ 93 w 122"/>
                <a:gd name="T79" fmla="*/ 20 h 47"/>
                <a:gd name="T80" fmla="*/ 98 w 122"/>
                <a:gd name="T81" fmla="*/ 22 h 47"/>
                <a:gd name="T82" fmla="*/ 97 w 122"/>
                <a:gd name="T8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47">
                  <a:moveTo>
                    <a:pt x="97" y="25"/>
                  </a:moveTo>
                  <a:lnTo>
                    <a:pt x="97" y="25"/>
                  </a:lnTo>
                  <a:lnTo>
                    <a:pt x="95" y="26"/>
                  </a:lnTo>
                  <a:lnTo>
                    <a:pt x="93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77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87" y="46"/>
                  </a:lnTo>
                  <a:lnTo>
                    <a:pt x="98" y="45"/>
                  </a:lnTo>
                  <a:lnTo>
                    <a:pt x="102" y="44"/>
                  </a:lnTo>
                  <a:lnTo>
                    <a:pt x="106" y="42"/>
                  </a:lnTo>
                  <a:lnTo>
                    <a:pt x="109" y="38"/>
                  </a:lnTo>
                  <a:lnTo>
                    <a:pt x="110" y="33"/>
                  </a:lnTo>
                  <a:lnTo>
                    <a:pt x="122" y="33"/>
                  </a:lnTo>
                  <a:lnTo>
                    <a:pt x="120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7" y="10"/>
                  </a:lnTo>
                  <a:lnTo>
                    <a:pt x="104" y="5"/>
                  </a:lnTo>
                  <a:lnTo>
                    <a:pt x="101" y="3"/>
                  </a:lnTo>
                  <a:lnTo>
                    <a:pt x="98" y="1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69" y="4"/>
                  </a:lnTo>
                  <a:lnTo>
                    <a:pt x="64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20"/>
                  </a:lnTo>
                  <a:lnTo>
                    <a:pt x="47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35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51" y="19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3" y="9"/>
                  </a:lnTo>
                  <a:lnTo>
                    <a:pt x="11" y="14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7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0" y="45"/>
                  </a:lnTo>
                  <a:lnTo>
                    <a:pt x="27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45" y="47"/>
                  </a:lnTo>
                  <a:lnTo>
                    <a:pt x="50" y="47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61" y="39"/>
                  </a:lnTo>
                  <a:lnTo>
                    <a:pt x="67" y="33"/>
                  </a:lnTo>
                  <a:lnTo>
                    <a:pt x="74" y="26"/>
                  </a:lnTo>
                  <a:lnTo>
                    <a:pt x="77" y="23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5" y="20"/>
                  </a:lnTo>
                  <a:lnTo>
                    <a:pt x="93" y="20"/>
                  </a:lnTo>
                  <a:lnTo>
                    <a:pt x="95" y="21"/>
                  </a:lnTo>
                  <a:lnTo>
                    <a:pt x="98" y="22"/>
                  </a:lnTo>
                  <a:lnTo>
                    <a:pt x="98" y="23"/>
                  </a:lnTo>
                  <a:lnTo>
                    <a:pt x="97" y="25"/>
                  </a:lnTo>
                  <a:lnTo>
                    <a:pt x="9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495"/>
            <p:cNvSpPr>
              <a:spLocks/>
            </p:cNvSpPr>
            <p:nvPr userDrawn="1"/>
          </p:nvSpPr>
          <p:spPr bwMode="auto">
            <a:xfrm>
              <a:off x="7229475" y="4221118"/>
              <a:ext cx="53975" cy="34925"/>
            </a:xfrm>
            <a:custGeom>
              <a:avLst/>
              <a:gdLst>
                <a:gd name="T0" fmla="*/ 117 w 135"/>
                <a:gd name="T1" fmla="*/ 9 h 88"/>
                <a:gd name="T2" fmla="*/ 117 w 135"/>
                <a:gd name="T3" fmla="*/ 9 h 88"/>
                <a:gd name="T4" fmla="*/ 111 w 135"/>
                <a:gd name="T5" fmla="*/ 12 h 88"/>
                <a:gd name="T6" fmla="*/ 104 w 135"/>
                <a:gd name="T7" fmla="*/ 15 h 88"/>
                <a:gd name="T8" fmla="*/ 89 w 135"/>
                <a:gd name="T9" fmla="*/ 19 h 88"/>
                <a:gd name="T10" fmla="*/ 74 w 135"/>
                <a:gd name="T11" fmla="*/ 21 h 88"/>
                <a:gd name="T12" fmla="*/ 57 w 135"/>
                <a:gd name="T13" fmla="*/ 21 h 88"/>
                <a:gd name="T14" fmla="*/ 41 w 135"/>
                <a:gd name="T15" fmla="*/ 19 h 88"/>
                <a:gd name="T16" fmla="*/ 27 w 135"/>
                <a:gd name="T17" fmla="*/ 15 h 88"/>
                <a:gd name="T18" fmla="*/ 20 w 135"/>
                <a:gd name="T19" fmla="*/ 12 h 88"/>
                <a:gd name="T20" fmla="*/ 12 w 135"/>
                <a:gd name="T21" fmla="*/ 9 h 88"/>
                <a:gd name="T22" fmla="*/ 6 w 135"/>
                <a:gd name="T23" fmla="*/ 5 h 88"/>
                <a:gd name="T24" fmla="*/ 0 w 135"/>
                <a:gd name="T25" fmla="*/ 0 h 88"/>
                <a:gd name="T26" fmla="*/ 2 w 135"/>
                <a:gd name="T27" fmla="*/ 62 h 88"/>
                <a:gd name="T28" fmla="*/ 2 w 135"/>
                <a:gd name="T29" fmla="*/ 62 h 88"/>
                <a:gd name="T30" fmla="*/ 8 w 135"/>
                <a:gd name="T31" fmla="*/ 62 h 88"/>
                <a:gd name="T32" fmla="*/ 13 w 135"/>
                <a:gd name="T33" fmla="*/ 63 h 88"/>
                <a:gd name="T34" fmla="*/ 20 w 135"/>
                <a:gd name="T35" fmla="*/ 65 h 88"/>
                <a:gd name="T36" fmla="*/ 26 w 135"/>
                <a:gd name="T37" fmla="*/ 68 h 88"/>
                <a:gd name="T38" fmla="*/ 31 w 135"/>
                <a:gd name="T39" fmla="*/ 71 h 88"/>
                <a:gd name="T40" fmla="*/ 35 w 135"/>
                <a:gd name="T41" fmla="*/ 76 h 88"/>
                <a:gd name="T42" fmla="*/ 37 w 135"/>
                <a:gd name="T43" fmla="*/ 82 h 88"/>
                <a:gd name="T44" fmla="*/ 38 w 135"/>
                <a:gd name="T45" fmla="*/ 88 h 88"/>
                <a:gd name="T46" fmla="*/ 101 w 135"/>
                <a:gd name="T47" fmla="*/ 88 h 88"/>
                <a:gd name="T48" fmla="*/ 101 w 135"/>
                <a:gd name="T49" fmla="*/ 88 h 88"/>
                <a:gd name="T50" fmla="*/ 101 w 135"/>
                <a:gd name="T51" fmla="*/ 82 h 88"/>
                <a:gd name="T52" fmla="*/ 104 w 135"/>
                <a:gd name="T53" fmla="*/ 76 h 88"/>
                <a:gd name="T54" fmla="*/ 107 w 135"/>
                <a:gd name="T55" fmla="*/ 71 h 88"/>
                <a:gd name="T56" fmla="*/ 112 w 135"/>
                <a:gd name="T57" fmla="*/ 68 h 88"/>
                <a:gd name="T58" fmla="*/ 117 w 135"/>
                <a:gd name="T59" fmla="*/ 65 h 88"/>
                <a:gd name="T60" fmla="*/ 124 w 135"/>
                <a:gd name="T61" fmla="*/ 63 h 88"/>
                <a:gd name="T62" fmla="*/ 129 w 135"/>
                <a:gd name="T63" fmla="*/ 62 h 88"/>
                <a:gd name="T64" fmla="*/ 135 w 135"/>
                <a:gd name="T65" fmla="*/ 62 h 88"/>
                <a:gd name="T66" fmla="*/ 130 w 135"/>
                <a:gd name="T67" fmla="*/ 0 h 88"/>
                <a:gd name="T68" fmla="*/ 130 w 135"/>
                <a:gd name="T69" fmla="*/ 0 h 88"/>
                <a:gd name="T70" fmla="*/ 124 w 135"/>
                <a:gd name="T71" fmla="*/ 5 h 88"/>
                <a:gd name="T72" fmla="*/ 117 w 135"/>
                <a:gd name="T73" fmla="*/ 9 h 88"/>
                <a:gd name="T74" fmla="*/ 117 w 135"/>
                <a:gd name="T75" fmla="*/ 9 h 88"/>
                <a:gd name="T76" fmla="*/ 117 w 135"/>
                <a:gd name="T77" fmla="*/ 9 h 88"/>
                <a:gd name="T78" fmla="*/ 117 w 135"/>
                <a:gd name="T79" fmla="*/ 9 h 88"/>
                <a:gd name="T80" fmla="*/ 117 w 135"/>
                <a:gd name="T81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88">
                  <a:moveTo>
                    <a:pt x="117" y="9"/>
                  </a:moveTo>
                  <a:lnTo>
                    <a:pt x="117" y="9"/>
                  </a:lnTo>
                  <a:lnTo>
                    <a:pt x="111" y="12"/>
                  </a:lnTo>
                  <a:lnTo>
                    <a:pt x="104" y="15"/>
                  </a:lnTo>
                  <a:lnTo>
                    <a:pt x="89" y="19"/>
                  </a:lnTo>
                  <a:lnTo>
                    <a:pt x="74" y="21"/>
                  </a:lnTo>
                  <a:lnTo>
                    <a:pt x="57" y="21"/>
                  </a:lnTo>
                  <a:lnTo>
                    <a:pt x="41" y="19"/>
                  </a:lnTo>
                  <a:lnTo>
                    <a:pt x="27" y="15"/>
                  </a:lnTo>
                  <a:lnTo>
                    <a:pt x="20" y="12"/>
                  </a:lnTo>
                  <a:lnTo>
                    <a:pt x="12" y="9"/>
                  </a:lnTo>
                  <a:lnTo>
                    <a:pt x="6" y="5"/>
                  </a:lnTo>
                  <a:lnTo>
                    <a:pt x="0" y="0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8" y="62"/>
                  </a:lnTo>
                  <a:lnTo>
                    <a:pt x="13" y="63"/>
                  </a:lnTo>
                  <a:lnTo>
                    <a:pt x="20" y="65"/>
                  </a:lnTo>
                  <a:lnTo>
                    <a:pt x="26" y="68"/>
                  </a:lnTo>
                  <a:lnTo>
                    <a:pt x="31" y="71"/>
                  </a:lnTo>
                  <a:lnTo>
                    <a:pt x="35" y="76"/>
                  </a:lnTo>
                  <a:lnTo>
                    <a:pt x="37" y="82"/>
                  </a:lnTo>
                  <a:lnTo>
                    <a:pt x="38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2"/>
                  </a:lnTo>
                  <a:lnTo>
                    <a:pt x="104" y="76"/>
                  </a:lnTo>
                  <a:lnTo>
                    <a:pt x="107" y="71"/>
                  </a:lnTo>
                  <a:lnTo>
                    <a:pt x="112" y="68"/>
                  </a:lnTo>
                  <a:lnTo>
                    <a:pt x="117" y="65"/>
                  </a:lnTo>
                  <a:lnTo>
                    <a:pt x="124" y="63"/>
                  </a:lnTo>
                  <a:lnTo>
                    <a:pt x="129" y="62"/>
                  </a:lnTo>
                  <a:lnTo>
                    <a:pt x="135" y="6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4" y="5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496"/>
            <p:cNvSpPr>
              <a:spLocks/>
            </p:cNvSpPr>
            <p:nvPr userDrawn="1"/>
          </p:nvSpPr>
          <p:spPr bwMode="auto">
            <a:xfrm>
              <a:off x="7227888" y="4092531"/>
              <a:ext cx="42862" cy="14288"/>
            </a:xfrm>
            <a:custGeom>
              <a:avLst/>
              <a:gdLst>
                <a:gd name="T0" fmla="*/ 85 w 107"/>
                <a:gd name="T1" fmla="*/ 20 h 37"/>
                <a:gd name="T2" fmla="*/ 77 w 107"/>
                <a:gd name="T3" fmla="*/ 21 h 37"/>
                <a:gd name="T4" fmla="*/ 68 w 107"/>
                <a:gd name="T5" fmla="*/ 36 h 37"/>
                <a:gd name="T6" fmla="*/ 77 w 107"/>
                <a:gd name="T7" fmla="*/ 36 h 37"/>
                <a:gd name="T8" fmla="*/ 89 w 107"/>
                <a:gd name="T9" fmla="*/ 34 h 37"/>
                <a:gd name="T10" fmla="*/ 95 w 107"/>
                <a:gd name="T11" fmla="*/ 30 h 37"/>
                <a:gd name="T12" fmla="*/ 107 w 107"/>
                <a:gd name="T13" fmla="*/ 25 h 37"/>
                <a:gd name="T14" fmla="*/ 96 w 107"/>
                <a:gd name="T15" fmla="*/ 11 h 37"/>
                <a:gd name="T16" fmla="*/ 94 w 107"/>
                <a:gd name="T17" fmla="*/ 8 h 37"/>
                <a:gd name="T18" fmla="*/ 89 w 107"/>
                <a:gd name="T19" fmla="*/ 3 h 37"/>
                <a:gd name="T20" fmla="*/ 79 w 107"/>
                <a:gd name="T21" fmla="*/ 0 h 37"/>
                <a:gd name="T22" fmla="*/ 70 w 107"/>
                <a:gd name="T23" fmla="*/ 0 h 37"/>
                <a:gd name="T24" fmla="*/ 61 w 107"/>
                <a:gd name="T25" fmla="*/ 4 h 37"/>
                <a:gd name="T26" fmla="*/ 54 w 107"/>
                <a:gd name="T27" fmla="*/ 9 h 37"/>
                <a:gd name="T28" fmla="*/ 43 w 107"/>
                <a:gd name="T29" fmla="*/ 18 h 37"/>
                <a:gd name="T30" fmla="*/ 38 w 107"/>
                <a:gd name="T31" fmla="*/ 20 h 37"/>
                <a:gd name="T32" fmla="*/ 27 w 107"/>
                <a:gd name="T33" fmla="*/ 21 h 37"/>
                <a:gd name="T34" fmla="*/ 25 w 107"/>
                <a:gd name="T35" fmla="*/ 21 h 37"/>
                <a:gd name="T36" fmla="*/ 22 w 107"/>
                <a:gd name="T37" fmla="*/ 20 h 37"/>
                <a:gd name="T38" fmla="*/ 22 w 107"/>
                <a:gd name="T39" fmla="*/ 17 h 37"/>
                <a:gd name="T40" fmla="*/ 25 w 107"/>
                <a:gd name="T41" fmla="*/ 15 h 37"/>
                <a:gd name="T42" fmla="*/ 30 w 107"/>
                <a:gd name="T43" fmla="*/ 14 h 37"/>
                <a:gd name="T44" fmla="*/ 44 w 107"/>
                <a:gd name="T45" fmla="*/ 15 h 37"/>
                <a:gd name="T46" fmla="*/ 44 w 107"/>
                <a:gd name="T47" fmla="*/ 0 h 37"/>
                <a:gd name="T48" fmla="*/ 25 w 107"/>
                <a:gd name="T49" fmla="*/ 0 h 37"/>
                <a:gd name="T50" fmla="*/ 15 w 107"/>
                <a:gd name="T51" fmla="*/ 4 h 37"/>
                <a:gd name="T52" fmla="*/ 10 w 107"/>
                <a:gd name="T53" fmla="*/ 11 h 37"/>
                <a:gd name="T54" fmla="*/ 1 w 107"/>
                <a:gd name="T55" fmla="*/ 25 h 37"/>
                <a:gd name="T56" fmla="*/ 10 w 107"/>
                <a:gd name="T57" fmla="*/ 25 h 37"/>
                <a:gd name="T58" fmla="*/ 13 w 107"/>
                <a:gd name="T59" fmla="*/ 31 h 37"/>
                <a:gd name="T60" fmla="*/ 22 w 107"/>
                <a:gd name="T61" fmla="*/ 36 h 37"/>
                <a:gd name="T62" fmla="*/ 28 w 107"/>
                <a:gd name="T63" fmla="*/ 37 h 37"/>
                <a:gd name="T64" fmla="*/ 43 w 107"/>
                <a:gd name="T65" fmla="*/ 36 h 37"/>
                <a:gd name="T66" fmla="*/ 47 w 107"/>
                <a:gd name="T67" fmla="*/ 35 h 37"/>
                <a:gd name="T68" fmla="*/ 59 w 107"/>
                <a:gd name="T69" fmla="*/ 25 h 37"/>
                <a:gd name="T70" fmla="*/ 71 w 107"/>
                <a:gd name="T71" fmla="*/ 17 h 37"/>
                <a:gd name="T72" fmla="*/ 75 w 107"/>
                <a:gd name="T73" fmla="*/ 16 h 37"/>
                <a:gd name="T74" fmla="*/ 86 w 107"/>
                <a:gd name="T75" fmla="*/ 17 h 37"/>
                <a:gd name="T76" fmla="*/ 85 w 107"/>
                <a:gd name="T77" fmla="*/ 20 h 37"/>
                <a:gd name="T78" fmla="*/ 85 w 107"/>
                <a:gd name="T7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7">
                  <a:moveTo>
                    <a:pt x="85" y="20"/>
                  </a:moveTo>
                  <a:lnTo>
                    <a:pt x="85" y="20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67" y="21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7" y="36"/>
                  </a:lnTo>
                  <a:lnTo>
                    <a:pt x="85" y="35"/>
                  </a:lnTo>
                  <a:lnTo>
                    <a:pt x="89" y="34"/>
                  </a:lnTo>
                  <a:lnTo>
                    <a:pt x="93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7" y="25"/>
                  </a:lnTo>
                  <a:lnTo>
                    <a:pt x="10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4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lnTo>
                    <a:pt x="58" y="6"/>
                  </a:lnTo>
                  <a:lnTo>
                    <a:pt x="54" y="9"/>
                  </a:lnTo>
                  <a:lnTo>
                    <a:pt x="46" y="16"/>
                  </a:lnTo>
                  <a:lnTo>
                    <a:pt x="43" y="18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14"/>
                  </a:lnTo>
                  <a:lnTo>
                    <a:pt x="35" y="14"/>
                  </a:lnTo>
                  <a:lnTo>
                    <a:pt x="44" y="15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7" y="35"/>
                  </a:lnTo>
                  <a:lnTo>
                    <a:pt x="22" y="36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38" y="37"/>
                  </a:lnTo>
                  <a:lnTo>
                    <a:pt x="43" y="36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54" y="31"/>
                  </a:lnTo>
                  <a:lnTo>
                    <a:pt x="59" y="25"/>
                  </a:lnTo>
                  <a:lnTo>
                    <a:pt x="65" y="20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6"/>
                  </a:lnTo>
                  <a:lnTo>
                    <a:pt x="81" y="16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497"/>
            <p:cNvSpPr>
              <a:spLocks/>
            </p:cNvSpPr>
            <p:nvPr userDrawn="1"/>
          </p:nvSpPr>
          <p:spPr bwMode="auto">
            <a:xfrm>
              <a:off x="7226300" y="4067131"/>
              <a:ext cx="44450" cy="23813"/>
            </a:xfrm>
            <a:custGeom>
              <a:avLst/>
              <a:gdLst>
                <a:gd name="T0" fmla="*/ 25 w 112"/>
                <a:gd name="T1" fmla="*/ 48 h 59"/>
                <a:gd name="T2" fmla="*/ 25 w 112"/>
                <a:gd name="T3" fmla="*/ 48 h 59"/>
                <a:gd name="T4" fmla="*/ 36 w 112"/>
                <a:gd name="T5" fmla="*/ 46 h 59"/>
                <a:gd name="T6" fmla="*/ 47 w 112"/>
                <a:gd name="T7" fmla="*/ 45 h 59"/>
                <a:gd name="T8" fmla="*/ 59 w 112"/>
                <a:gd name="T9" fmla="*/ 44 h 59"/>
                <a:gd name="T10" fmla="*/ 70 w 112"/>
                <a:gd name="T11" fmla="*/ 45 h 59"/>
                <a:gd name="T12" fmla="*/ 82 w 112"/>
                <a:gd name="T13" fmla="*/ 47 h 59"/>
                <a:gd name="T14" fmla="*/ 92 w 112"/>
                <a:gd name="T15" fmla="*/ 49 h 59"/>
                <a:gd name="T16" fmla="*/ 102 w 112"/>
                <a:gd name="T17" fmla="*/ 54 h 59"/>
                <a:gd name="T18" fmla="*/ 112 w 112"/>
                <a:gd name="T19" fmla="*/ 59 h 59"/>
                <a:gd name="T20" fmla="*/ 109 w 112"/>
                <a:gd name="T21" fmla="*/ 17 h 59"/>
                <a:gd name="T22" fmla="*/ 109 w 112"/>
                <a:gd name="T23" fmla="*/ 17 h 59"/>
                <a:gd name="T24" fmla="*/ 99 w 112"/>
                <a:gd name="T25" fmla="*/ 15 h 59"/>
                <a:gd name="T26" fmla="*/ 90 w 112"/>
                <a:gd name="T27" fmla="*/ 13 h 59"/>
                <a:gd name="T28" fmla="*/ 86 w 112"/>
                <a:gd name="T29" fmla="*/ 11 h 59"/>
                <a:gd name="T30" fmla="*/ 82 w 112"/>
                <a:gd name="T31" fmla="*/ 8 h 59"/>
                <a:gd name="T32" fmla="*/ 80 w 112"/>
                <a:gd name="T33" fmla="*/ 4 h 59"/>
                <a:gd name="T34" fmla="*/ 78 w 112"/>
                <a:gd name="T35" fmla="*/ 0 h 59"/>
                <a:gd name="T36" fmla="*/ 30 w 112"/>
                <a:gd name="T37" fmla="*/ 0 h 59"/>
                <a:gd name="T38" fmla="*/ 30 w 112"/>
                <a:gd name="T39" fmla="*/ 0 h 59"/>
                <a:gd name="T40" fmla="*/ 28 w 112"/>
                <a:gd name="T41" fmla="*/ 4 h 59"/>
                <a:gd name="T42" fmla="*/ 26 w 112"/>
                <a:gd name="T43" fmla="*/ 8 h 59"/>
                <a:gd name="T44" fmla="*/ 23 w 112"/>
                <a:gd name="T45" fmla="*/ 11 h 59"/>
                <a:gd name="T46" fmla="*/ 19 w 112"/>
                <a:gd name="T47" fmla="*/ 13 h 59"/>
                <a:gd name="T48" fmla="*/ 9 w 112"/>
                <a:gd name="T49" fmla="*/ 15 h 59"/>
                <a:gd name="T50" fmla="*/ 0 w 112"/>
                <a:gd name="T51" fmla="*/ 17 h 59"/>
                <a:gd name="T52" fmla="*/ 1 w 112"/>
                <a:gd name="T53" fmla="*/ 59 h 59"/>
                <a:gd name="T54" fmla="*/ 1 w 112"/>
                <a:gd name="T55" fmla="*/ 59 h 59"/>
                <a:gd name="T56" fmla="*/ 7 w 112"/>
                <a:gd name="T57" fmla="*/ 56 h 59"/>
                <a:gd name="T58" fmla="*/ 13 w 112"/>
                <a:gd name="T59" fmla="*/ 53 h 59"/>
                <a:gd name="T60" fmla="*/ 25 w 112"/>
                <a:gd name="T61" fmla="*/ 48 h 59"/>
                <a:gd name="T62" fmla="*/ 25 w 112"/>
                <a:gd name="T63" fmla="*/ 48 h 59"/>
                <a:gd name="T64" fmla="*/ 26 w 112"/>
                <a:gd name="T65" fmla="*/ 48 h 59"/>
                <a:gd name="T66" fmla="*/ 25 w 112"/>
                <a:gd name="T67" fmla="*/ 48 h 59"/>
                <a:gd name="T68" fmla="*/ 23 w 112"/>
                <a:gd name="T69" fmla="*/ 49 h 59"/>
                <a:gd name="T70" fmla="*/ 25 w 112"/>
                <a:gd name="T71" fmla="*/ 48 h 59"/>
                <a:gd name="T72" fmla="*/ 25 w 112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" h="59">
                  <a:moveTo>
                    <a:pt x="25" y="48"/>
                  </a:moveTo>
                  <a:lnTo>
                    <a:pt x="25" y="48"/>
                  </a:lnTo>
                  <a:lnTo>
                    <a:pt x="36" y="46"/>
                  </a:lnTo>
                  <a:lnTo>
                    <a:pt x="47" y="45"/>
                  </a:lnTo>
                  <a:lnTo>
                    <a:pt x="59" y="44"/>
                  </a:lnTo>
                  <a:lnTo>
                    <a:pt x="70" y="45"/>
                  </a:lnTo>
                  <a:lnTo>
                    <a:pt x="82" y="47"/>
                  </a:lnTo>
                  <a:lnTo>
                    <a:pt x="92" y="49"/>
                  </a:lnTo>
                  <a:lnTo>
                    <a:pt x="102" y="54"/>
                  </a:lnTo>
                  <a:lnTo>
                    <a:pt x="112" y="59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99" y="15"/>
                  </a:lnTo>
                  <a:lnTo>
                    <a:pt x="90" y="13"/>
                  </a:lnTo>
                  <a:lnTo>
                    <a:pt x="86" y="11"/>
                  </a:lnTo>
                  <a:lnTo>
                    <a:pt x="82" y="8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4"/>
                  </a:lnTo>
                  <a:lnTo>
                    <a:pt x="26" y="8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9" y="15"/>
                  </a:lnTo>
                  <a:lnTo>
                    <a:pt x="0" y="17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7" y="56"/>
                  </a:lnTo>
                  <a:lnTo>
                    <a:pt x="13" y="53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9"/>
                  </a:lnTo>
                  <a:lnTo>
                    <a:pt x="25" y="48"/>
                  </a:ln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044327" y="3257518"/>
            <a:ext cx="539569" cy="416766"/>
            <a:chOff x="1949450" y="3883025"/>
            <a:chExt cx="887413" cy="650875"/>
          </a:xfrm>
          <a:solidFill>
            <a:srgbClr val="186496"/>
          </a:solidFill>
        </p:grpSpPr>
        <p:sp>
          <p:nvSpPr>
            <p:cNvPr id="65" name="Freeform 138"/>
            <p:cNvSpPr>
              <a:spLocks noEditPoints="1"/>
            </p:cNvSpPr>
            <p:nvPr userDrawn="1"/>
          </p:nvSpPr>
          <p:spPr bwMode="auto">
            <a:xfrm>
              <a:off x="1949450" y="4006850"/>
              <a:ext cx="887413" cy="527050"/>
            </a:xfrm>
            <a:custGeom>
              <a:avLst/>
              <a:gdLst>
                <a:gd name="T0" fmla="*/ 1615 w 1677"/>
                <a:gd name="T1" fmla="*/ 9 h 995"/>
                <a:gd name="T2" fmla="*/ 1601 w 1677"/>
                <a:gd name="T3" fmla="*/ 0 h 995"/>
                <a:gd name="T4" fmla="*/ 1592 w 1677"/>
                <a:gd name="T5" fmla="*/ 5 h 995"/>
                <a:gd name="T6" fmla="*/ 1587 w 1677"/>
                <a:gd name="T7" fmla="*/ 15 h 995"/>
                <a:gd name="T8" fmla="*/ 1054 w 1677"/>
                <a:gd name="T9" fmla="*/ 291 h 995"/>
                <a:gd name="T10" fmla="*/ 1035 w 1677"/>
                <a:gd name="T11" fmla="*/ 287 h 995"/>
                <a:gd name="T12" fmla="*/ 1005 w 1677"/>
                <a:gd name="T13" fmla="*/ 288 h 995"/>
                <a:gd name="T14" fmla="*/ 976 w 1677"/>
                <a:gd name="T15" fmla="*/ 297 h 995"/>
                <a:gd name="T16" fmla="*/ 561 w 1677"/>
                <a:gd name="T17" fmla="*/ 504 h 995"/>
                <a:gd name="T18" fmla="*/ 540 w 1677"/>
                <a:gd name="T19" fmla="*/ 521 h 995"/>
                <a:gd name="T20" fmla="*/ 523 w 1677"/>
                <a:gd name="T21" fmla="*/ 544 h 995"/>
                <a:gd name="T22" fmla="*/ 30 w 1677"/>
                <a:gd name="T23" fmla="*/ 753 h 995"/>
                <a:gd name="T24" fmla="*/ 14 w 1677"/>
                <a:gd name="T25" fmla="*/ 760 h 995"/>
                <a:gd name="T26" fmla="*/ 1 w 1677"/>
                <a:gd name="T27" fmla="*/ 783 h 995"/>
                <a:gd name="T28" fmla="*/ 4 w 1677"/>
                <a:gd name="T29" fmla="*/ 809 h 995"/>
                <a:gd name="T30" fmla="*/ 87 w 1677"/>
                <a:gd name="T31" fmla="*/ 981 h 995"/>
                <a:gd name="T32" fmla="*/ 107 w 1677"/>
                <a:gd name="T33" fmla="*/ 994 h 995"/>
                <a:gd name="T34" fmla="*/ 133 w 1677"/>
                <a:gd name="T35" fmla="*/ 992 h 995"/>
                <a:gd name="T36" fmla="*/ 382 w 1677"/>
                <a:gd name="T37" fmla="*/ 809 h 995"/>
                <a:gd name="T38" fmla="*/ 399 w 1677"/>
                <a:gd name="T39" fmla="*/ 805 h 995"/>
                <a:gd name="T40" fmla="*/ 412 w 1677"/>
                <a:gd name="T41" fmla="*/ 817 h 995"/>
                <a:gd name="T42" fmla="*/ 389 w 1677"/>
                <a:gd name="T43" fmla="*/ 957 h 995"/>
                <a:gd name="T44" fmla="*/ 389 w 1677"/>
                <a:gd name="T45" fmla="*/ 966 h 995"/>
                <a:gd name="T46" fmla="*/ 395 w 1677"/>
                <a:gd name="T47" fmla="*/ 976 h 995"/>
                <a:gd name="T48" fmla="*/ 404 w 1677"/>
                <a:gd name="T49" fmla="*/ 981 h 995"/>
                <a:gd name="T50" fmla="*/ 459 w 1677"/>
                <a:gd name="T51" fmla="*/ 992 h 995"/>
                <a:gd name="T52" fmla="*/ 470 w 1677"/>
                <a:gd name="T53" fmla="*/ 989 h 995"/>
                <a:gd name="T54" fmla="*/ 477 w 1677"/>
                <a:gd name="T55" fmla="*/ 980 h 995"/>
                <a:gd name="T56" fmla="*/ 531 w 1677"/>
                <a:gd name="T57" fmla="*/ 734 h 995"/>
                <a:gd name="T58" fmla="*/ 538 w 1677"/>
                <a:gd name="T59" fmla="*/ 722 h 995"/>
                <a:gd name="T60" fmla="*/ 601 w 1677"/>
                <a:gd name="T61" fmla="*/ 689 h 995"/>
                <a:gd name="T62" fmla="*/ 634 w 1677"/>
                <a:gd name="T63" fmla="*/ 712 h 995"/>
                <a:gd name="T64" fmla="*/ 670 w 1677"/>
                <a:gd name="T65" fmla="*/ 725 h 995"/>
                <a:gd name="T66" fmla="*/ 695 w 1677"/>
                <a:gd name="T67" fmla="*/ 727 h 995"/>
                <a:gd name="T68" fmla="*/ 723 w 1677"/>
                <a:gd name="T69" fmla="*/ 724 h 995"/>
                <a:gd name="T70" fmla="*/ 765 w 1677"/>
                <a:gd name="T71" fmla="*/ 709 h 995"/>
                <a:gd name="T72" fmla="*/ 807 w 1677"/>
                <a:gd name="T73" fmla="*/ 681 h 995"/>
                <a:gd name="T74" fmla="*/ 1070 w 1677"/>
                <a:gd name="T75" fmla="*/ 813 h 995"/>
                <a:gd name="T76" fmla="*/ 1092 w 1677"/>
                <a:gd name="T77" fmla="*/ 815 h 995"/>
                <a:gd name="T78" fmla="*/ 1111 w 1677"/>
                <a:gd name="T79" fmla="*/ 802 h 995"/>
                <a:gd name="T80" fmla="*/ 1150 w 1677"/>
                <a:gd name="T81" fmla="*/ 690 h 995"/>
                <a:gd name="T82" fmla="*/ 1150 w 1677"/>
                <a:gd name="T83" fmla="*/ 677 h 995"/>
                <a:gd name="T84" fmla="*/ 1141 w 1677"/>
                <a:gd name="T85" fmla="*/ 660 h 995"/>
                <a:gd name="T86" fmla="*/ 1123 w 1677"/>
                <a:gd name="T87" fmla="*/ 650 h 995"/>
                <a:gd name="T88" fmla="*/ 1049 w 1677"/>
                <a:gd name="T89" fmla="*/ 636 h 995"/>
                <a:gd name="T90" fmla="*/ 990 w 1677"/>
                <a:gd name="T91" fmla="*/ 614 h 995"/>
                <a:gd name="T92" fmla="*/ 935 w 1677"/>
                <a:gd name="T93" fmla="*/ 584 h 995"/>
                <a:gd name="T94" fmla="*/ 915 w 1677"/>
                <a:gd name="T95" fmla="*/ 570 h 995"/>
                <a:gd name="T96" fmla="*/ 906 w 1677"/>
                <a:gd name="T97" fmla="*/ 557 h 995"/>
                <a:gd name="T98" fmla="*/ 909 w 1677"/>
                <a:gd name="T99" fmla="*/ 542 h 995"/>
                <a:gd name="T100" fmla="*/ 1665 w 1677"/>
                <a:gd name="T101" fmla="*/ 162 h 995"/>
                <a:gd name="T102" fmla="*/ 1671 w 1677"/>
                <a:gd name="T103" fmla="*/ 158 h 995"/>
                <a:gd name="T104" fmla="*/ 1676 w 1677"/>
                <a:gd name="T105" fmla="*/ 147 h 995"/>
                <a:gd name="T106" fmla="*/ 1675 w 1677"/>
                <a:gd name="T107" fmla="*/ 136 h 995"/>
                <a:gd name="T108" fmla="*/ 679 w 1677"/>
                <a:gd name="T109" fmla="*/ 649 h 995"/>
                <a:gd name="T110" fmla="*/ 651 w 1677"/>
                <a:gd name="T111" fmla="*/ 641 h 995"/>
                <a:gd name="T112" fmla="*/ 701 w 1677"/>
                <a:gd name="T113" fmla="*/ 608 h 995"/>
                <a:gd name="T114" fmla="*/ 716 w 1677"/>
                <a:gd name="T115" fmla="*/ 607 h 995"/>
                <a:gd name="T116" fmla="*/ 749 w 1677"/>
                <a:gd name="T117" fmla="*/ 626 h 995"/>
                <a:gd name="T118" fmla="*/ 723 w 1677"/>
                <a:gd name="T119" fmla="*/ 641 h 995"/>
                <a:gd name="T120" fmla="*/ 696 w 1677"/>
                <a:gd name="T121" fmla="*/ 648 h 995"/>
                <a:gd name="T122" fmla="*/ 679 w 1677"/>
                <a:gd name="T123" fmla="*/ 64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7" h="995">
                  <a:moveTo>
                    <a:pt x="1675" y="136"/>
                  </a:moveTo>
                  <a:lnTo>
                    <a:pt x="1615" y="9"/>
                  </a:lnTo>
                  <a:lnTo>
                    <a:pt x="1615" y="9"/>
                  </a:lnTo>
                  <a:lnTo>
                    <a:pt x="1611" y="5"/>
                  </a:lnTo>
                  <a:lnTo>
                    <a:pt x="1607" y="2"/>
                  </a:lnTo>
                  <a:lnTo>
                    <a:pt x="1601" y="0"/>
                  </a:lnTo>
                  <a:lnTo>
                    <a:pt x="1595" y="3"/>
                  </a:lnTo>
                  <a:lnTo>
                    <a:pt x="1595" y="3"/>
                  </a:lnTo>
                  <a:lnTo>
                    <a:pt x="1592" y="5"/>
                  </a:lnTo>
                  <a:lnTo>
                    <a:pt x="1590" y="8"/>
                  </a:lnTo>
                  <a:lnTo>
                    <a:pt x="1588" y="11"/>
                  </a:lnTo>
                  <a:lnTo>
                    <a:pt x="1587" y="15"/>
                  </a:lnTo>
                  <a:lnTo>
                    <a:pt x="1583" y="110"/>
                  </a:lnTo>
                  <a:lnTo>
                    <a:pt x="1155" y="323"/>
                  </a:lnTo>
                  <a:lnTo>
                    <a:pt x="1054" y="291"/>
                  </a:lnTo>
                  <a:lnTo>
                    <a:pt x="1054" y="291"/>
                  </a:lnTo>
                  <a:lnTo>
                    <a:pt x="1044" y="289"/>
                  </a:lnTo>
                  <a:lnTo>
                    <a:pt x="1035" y="287"/>
                  </a:lnTo>
                  <a:lnTo>
                    <a:pt x="1024" y="286"/>
                  </a:lnTo>
                  <a:lnTo>
                    <a:pt x="1014" y="287"/>
                  </a:lnTo>
                  <a:lnTo>
                    <a:pt x="1005" y="288"/>
                  </a:lnTo>
                  <a:lnTo>
                    <a:pt x="995" y="290"/>
                  </a:lnTo>
                  <a:lnTo>
                    <a:pt x="985" y="293"/>
                  </a:lnTo>
                  <a:lnTo>
                    <a:pt x="976" y="297"/>
                  </a:lnTo>
                  <a:lnTo>
                    <a:pt x="570" y="498"/>
                  </a:lnTo>
                  <a:lnTo>
                    <a:pt x="570" y="498"/>
                  </a:lnTo>
                  <a:lnTo>
                    <a:pt x="561" y="504"/>
                  </a:lnTo>
                  <a:lnTo>
                    <a:pt x="554" y="509"/>
                  </a:lnTo>
                  <a:lnTo>
                    <a:pt x="547" y="515"/>
                  </a:lnTo>
                  <a:lnTo>
                    <a:pt x="540" y="521"/>
                  </a:lnTo>
                  <a:lnTo>
                    <a:pt x="534" y="528"/>
                  </a:lnTo>
                  <a:lnTo>
                    <a:pt x="528" y="535"/>
                  </a:lnTo>
                  <a:lnTo>
                    <a:pt x="523" y="544"/>
                  </a:lnTo>
                  <a:lnTo>
                    <a:pt x="519" y="553"/>
                  </a:lnTo>
                  <a:lnTo>
                    <a:pt x="500" y="608"/>
                  </a:lnTo>
                  <a:lnTo>
                    <a:pt x="30" y="753"/>
                  </a:lnTo>
                  <a:lnTo>
                    <a:pt x="30" y="753"/>
                  </a:lnTo>
                  <a:lnTo>
                    <a:pt x="21" y="756"/>
                  </a:lnTo>
                  <a:lnTo>
                    <a:pt x="14" y="760"/>
                  </a:lnTo>
                  <a:lnTo>
                    <a:pt x="8" y="767"/>
                  </a:lnTo>
                  <a:lnTo>
                    <a:pt x="3" y="775"/>
                  </a:lnTo>
                  <a:lnTo>
                    <a:pt x="1" y="783"/>
                  </a:lnTo>
                  <a:lnTo>
                    <a:pt x="0" y="791"/>
                  </a:lnTo>
                  <a:lnTo>
                    <a:pt x="1" y="800"/>
                  </a:lnTo>
                  <a:lnTo>
                    <a:pt x="4" y="809"/>
                  </a:lnTo>
                  <a:lnTo>
                    <a:pt x="82" y="974"/>
                  </a:lnTo>
                  <a:lnTo>
                    <a:pt x="82" y="974"/>
                  </a:lnTo>
                  <a:lnTo>
                    <a:pt x="87" y="981"/>
                  </a:lnTo>
                  <a:lnTo>
                    <a:pt x="93" y="987"/>
                  </a:lnTo>
                  <a:lnTo>
                    <a:pt x="100" y="991"/>
                  </a:lnTo>
                  <a:lnTo>
                    <a:pt x="107" y="994"/>
                  </a:lnTo>
                  <a:lnTo>
                    <a:pt x="116" y="995"/>
                  </a:lnTo>
                  <a:lnTo>
                    <a:pt x="125" y="995"/>
                  </a:lnTo>
                  <a:lnTo>
                    <a:pt x="133" y="992"/>
                  </a:lnTo>
                  <a:lnTo>
                    <a:pt x="140" y="988"/>
                  </a:lnTo>
                  <a:lnTo>
                    <a:pt x="382" y="809"/>
                  </a:lnTo>
                  <a:lnTo>
                    <a:pt x="382" y="809"/>
                  </a:lnTo>
                  <a:lnTo>
                    <a:pt x="387" y="805"/>
                  </a:lnTo>
                  <a:lnTo>
                    <a:pt x="393" y="804"/>
                  </a:lnTo>
                  <a:lnTo>
                    <a:pt x="399" y="805"/>
                  </a:lnTo>
                  <a:lnTo>
                    <a:pt x="404" y="808"/>
                  </a:lnTo>
                  <a:lnTo>
                    <a:pt x="409" y="812"/>
                  </a:lnTo>
                  <a:lnTo>
                    <a:pt x="412" y="817"/>
                  </a:lnTo>
                  <a:lnTo>
                    <a:pt x="413" y="823"/>
                  </a:lnTo>
                  <a:lnTo>
                    <a:pt x="413" y="829"/>
                  </a:lnTo>
                  <a:lnTo>
                    <a:pt x="389" y="957"/>
                  </a:lnTo>
                  <a:lnTo>
                    <a:pt x="389" y="957"/>
                  </a:lnTo>
                  <a:lnTo>
                    <a:pt x="389" y="962"/>
                  </a:lnTo>
                  <a:lnTo>
                    <a:pt x="389" y="966"/>
                  </a:lnTo>
                  <a:lnTo>
                    <a:pt x="390" y="970"/>
                  </a:lnTo>
                  <a:lnTo>
                    <a:pt x="392" y="973"/>
                  </a:lnTo>
                  <a:lnTo>
                    <a:pt x="395" y="976"/>
                  </a:lnTo>
                  <a:lnTo>
                    <a:pt x="397" y="978"/>
                  </a:lnTo>
                  <a:lnTo>
                    <a:pt x="401" y="980"/>
                  </a:lnTo>
                  <a:lnTo>
                    <a:pt x="404" y="981"/>
                  </a:lnTo>
                  <a:lnTo>
                    <a:pt x="455" y="992"/>
                  </a:lnTo>
                  <a:lnTo>
                    <a:pt x="455" y="992"/>
                  </a:lnTo>
                  <a:lnTo>
                    <a:pt x="459" y="992"/>
                  </a:lnTo>
                  <a:lnTo>
                    <a:pt x="463" y="992"/>
                  </a:lnTo>
                  <a:lnTo>
                    <a:pt x="466" y="991"/>
                  </a:lnTo>
                  <a:lnTo>
                    <a:pt x="470" y="989"/>
                  </a:lnTo>
                  <a:lnTo>
                    <a:pt x="473" y="987"/>
                  </a:lnTo>
                  <a:lnTo>
                    <a:pt x="475" y="984"/>
                  </a:lnTo>
                  <a:lnTo>
                    <a:pt x="477" y="980"/>
                  </a:lnTo>
                  <a:lnTo>
                    <a:pt x="478" y="977"/>
                  </a:lnTo>
                  <a:lnTo>
                    <a:pt x="531" y="734"/>
                  </a:lnTo>
                  <a:lnTo>
                    <a:pt x="531" y="734"/>
                  </a:lnTo>
                  <a:lnTo>
                    <a:pt x="533" y="729"/>
                  </a:lnTo>
                  <a:lnTo>
                    <a:pt x="535" y="725"/>
                  </a:lnTo>
                  <a:lnTo>
                    <a:pt x="538" y="722"/>
                  </a:lnTo>
                  <a:lnTo>
                    <a:pt x="542" y="719"/>
                  </a:lnTo>
                  <a:lnTo>
                    <a:pt x="601" y="689"/>
                  </a:lnTo>
                  <a:lnTo>
                    <a:pt x="601" y="689"/>
                  </a:lnTo>
                  <a:lnTo>
                    <a:pt x="615" y="701"/>
                  </a:lnTo>
                  <a:lnTo>
                    <a:pt x="624" y="707"/>
                  </a:lnTo>
                  <a:lnTo>
                    <a:pt x="634" y="712"/>
                  </a:lnTo>
                  <a:lnTo>
                    <a:pt x="644" y="717"/>
                  </a:lnTo>
                  <a:lnTo>
                    <a:pt x="657" y="722"/>
                  </a:lnTo>
                  <a:lnTo>
                    <a:pt x="670" y="725"/>
                  </a:lnTo>
                  <a:lnTo>
                    <a:pt x="686" y="727"/>
                  </a:lnTo>
                  <a:lnTo>
                    <a:pt x="686" y="727"/>
                  </a:lnTo>
                  <a:lnTo>
                    <a:pt x="695" y="727"/>
                  </a:lnTo>
                  <a:lnTo>
                    <a:pt x="695" y="727"/>
                  </a:lnTo>
                  <a:lnTo>
                    <a:pt x="709" y="727"/>
                  </a:lnTo>
                  <a:lnTo>
                    <a:pt x="723" y="724"/>
                  </a:lnTo>
                  <a:lnTo>
                    <a:pt x="737" y="721"/>
                  </a:lnTo>
                  <a:lnTo>
                    <a:pt x="751" y="716"/>
                  </a:lnTo>
                  <a:lnTo>
                    <a:pt x="765" y="709"/>
                  </a:lnTo>
                  <a:lnTo>
                    <a:pt x="779" y="701"/>
                  </a:lnTo>
                  <a:lnTo>
                    <a:pt x="792" y="691"/>
                  </a:lnTo>
                  <a:lnTo>
                    <a:pt x="807" y="681"/>
                  </a:lnTo>
                  <a:lnTo>
                    <a:pt x="883" y="725"/>
                  </a:lnTo>
                  <a:lnTo>
                    <a:pt x="1070" y="813"/>
                  </a:lnTo>
                  <a:lnTo>
                    <a:pt x="1070" y="813"/>
                  </a:lnTo>
                  <a:lnTo>
                    <a:pt x="1077" y="815"/>
                  </a:lnTo>
                  <a:lnTo>
                    <a:pt x="1085" y="816"/>
                  </a:lnTo>
                  <a:lnTo>
                    <a:pt x="1092" y="815"/>
                  </a:lnTo>
                  <a:lnTo>
                    <a:pt x="1099" y="812"/>
                  </a:lnTo>
                  <a:lnTo>
                    <a:pt x="1106" y="808"/>
                  </a:lnTo>
                  <a:lnTo>
                    <a:pt x="1111" y="802"/>
                  </a:lnTo>
                  <a:lnTo>
                    <a:pt x="1115" y="796"/>
                  </a:lnTo>
                  <a:lnTo>
                    <a:pt x="1117" y="789"/>
                  </a:lnTo>
                  <a:lnTo>
                    <a:pt x="1150" y="690"/>
                  </a:lnTo>
                  <a:lnTo>
                    <a:pt x="1150" y="690"/>
                  </a:lnTo>
                  <a:lnTo>
                    <a:pt x="1150" y="683"/>
                  </a:lnTo>
                  <a:lnTo>
                    <a:pt x="1150" y="677"/>
                  </a:lnTo>
                  <a:lnTo>
                    <a:pt x="1148" y="671"/>
                  </a:lnTo>
                  <a:lnTo>
                    <a:pt x="1145" y="665"/>
                  </a:lnTo>
                  <a:lnTo>
                    <a:pt x="1141" y="660"/>
                  </a:lnTo>
                  <a:lnTo>
                    <a:pt x="1135" y="656"/>
                  </a:lnTo>
                  <a:lnTo>
                    <a:pt x="1129" y="652"/>
                  </a:lnTo>
                  <a:lnTo>
                    <a:pt x="1123" y="650"/>
                  </a:lnTo>
                  <a:lnTo>
                    <a:pt x="1070" y="641"/>
                  </a:lnTo>
                  <a:lnTo>
                    <a:pt x="1070" y="641"/>
                  </a:lnTo>
                  <a:lnTo>
                    <a:pt x="1049" y="636"/>
                  </a:lnTo>
                  <a:lnTo>
                    <a:pt x="1029" y="630"/>
                  </a:lnTo>
                  <a:lnTo>
                    <a:pt x="1009" y="623"/>
                  </a:lnTo>
                  <a:lnTo>
                    <a:pt x="990" y="614"/>
                  </a:lnTo>
                  <a:lnTo>
                    <a:pt x="971" y="605"/>
                  </a:lnTo>
                  <a:lnTo>
                    <a:pt x="953" y="595"/>
                  </a:lnTo>
                  <a:lnTo>
                    <a:pt x="935" y="584"/>
                  </a:lnTo>
                  <a:lnTo>
                    <a:pt x="918" y="572"/>
                  </a:lnTo>
                  <a:lnTo>
                    <a:pt x="915" y="570"/>
                  </a:lnTo>
                  <a:lnTo>
                    <a:pt x="915" y="570"/>
                  </a:lnTo>
                  <a:lnTo>
                    <a:pt x="910" y="566"/>
                  </a:lnTo>
                  <a:lnTo>
                    <a:pt x="907" y="561"/>
                  </a:lnTo>
                  <a:lnTo>
                    <a:pt x="906" y="557"/>
                  </a:lnTo>
                  <a:lnTo>
                    <a:pt x="906" y="552"/>
                  </a:lnTo>
                  <a:lnTo>
                    <a:pt x="907" y="547"/>
                  </a:lnTo>
                  <a:lnTo>
                    <a:pt x="909" y="542"/>
                  </a:lnTo>
                  <a:lnTo>
                    <a:pt x="914" y="537"/>
                  </a:lnTo>
                  <a:lnTo>
                    <a:pt x="918" y="534"/>
                  </a:lnTo>
                  <a:lnTo>
                    <a:pt x="1665" y="162"/>
                  </a:lnTo>
                  <a:lnTo>
                    <a:pt x="1665" y="162"/>
                  </a:lnTo>
                  <a:lnTo>
                    <a:pt x="1668" y="160"/>
                  </a:lnTo>
                  <a:lnTo>
                    <a:pt x="1671" y="158"/>
                  </a:lnTo>
                  <a:lnTo>
                    <a:pt x="1673" y="154"/>
                  </a:lnTo>
                  <a:lnTo>
                    <a:pt x="1676" y="150"/>
                  </a:lnTo>
                  <a:lnTo>
                    <a:pt x="1676" y="147"/>
                  </a:lnTo>
                  <a:lnTo>
                    <a:pt x="1677" y="143"/>
                  </a:lnTo>
                  <a:lnTo>
                    <a:pt x="1676" y="139"/>
                  </a:lnTo>
                  <a:lnTo>
                    <a:pt x="1675" y="136"/>
                  </a:lnTo>
                  <a:lnTo>
                    <a:pt x="1675" y="136"/>
                  </a:lnTo>
                  <a:close/>
                  <a:moveTo>
                    <a:pt x="679" y="649"/>
                  </a:moveTo>
                  <a:lnTo>
                    <a:pt x="679" y="649"/>
                  </a:lnTo>
                  <a:lnTo>
                    <a:pt x="669" y="647"/>
                  </a:lnTo>
                  <a:lnTo>
                    <a:pt x="659" y="645"/>
                  </a:lnTo>
                  <a:lnTo>
                    <a:pt x="651" y="641"/>
                  </a:lnTo>
                  <a:lnTo>
                    <a:pt x="642" y="637"/>
                  </a:lnTo>
                  <a:lnTo>
                    <a:pt x="701" y="608"/>
                  </a:lnTo>
                  <a:lnTo>
                    <a:pt x="701" y="608"/>
                  </a:lnTo>
                  <a:lnTo>
                    <a:pt x="706" y="606"/>
                  </a:lnTo>
                  <a:lnTo>
                    <a:pt x="711" y="606"/>
                  </a:lnTo>
                  <a:lnTo>
                    <a:pt x="716" y="607"/>
                  </a:lnTo>
                  <a:lnTo>
                    <a:pt x="720" y="609"/>
                  </a:lnTo>
                  <a:lnTo>
                    <a:pt x="749" y="626"/>
                  </a:lnTo>
                  <a:lnTo>
                    <a:pt x="749" y="626"/>
                  </a:lnTo>
                  <a:lnTo>
                    <a:pt x="740" y="632"/>
                  </a:lnTo>
                  <a:lnTo>
                    <a:pt x="731" y="637"/>
                  </a:lnTo>
                  <a:lnTo>
                    <a:pt x="723" y="641"/>
                  </a:lnTo>
                  <a:lnTo>
                    <a:pt x="713" y="644"/>
                  </a:lnTo>
                  <a:lnTo>
                    <a:pt x="705" y="647"/>
                  </a:lnTo>
                  <a:lnTo>
                    <a:pt x="696" y="648"/>
                  </a:lnTo>
                  <a:lnTo>
                    <a:pt x="688" y="649"/>
                  </a:lnTo>
                  <a:lnTo>
                    <a:pt x="679" y="649"/>
                  </a:lnTo>
                  <a:lnTo>
                    <a:pt x="679" y="6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39"/>
            <p:cNvSpPr>
              <a:spLocks/>
            </p:cNvSpPr>
            <p:nvPr userDrawn="1"/>
          </p:nvSpPr>
          <p:spPr bwMode="auto">
            <a:xfrm>
              <a:off x="2208213" y="4095750"/>
              <a:ext cx="220663" cy="153988"/>
            </a:xfrm>
            <a:custGeom>
              <a:avLst/>
              <a:gdLst>
                <a:gd name="T0" fmla="*/ 70 w 418"/>
                <a:gd name="T1" fmla="*/ 244 h 291"/>
                <a:gd name="T2" fmla="*/ 72 w 418"/>
                <a:gd name="T3" fmla="*/ 227 h 291"/>
                <a:gd name="T4" fmla="*/ 83 w 418"/>
                <a:gd name="T5" fmla="*/ 192 h 291"/>
                <a:gd name="T6" fmla="*/ 98 w 418"/>
                <a:gd name="T7" fmla="*/ 160 h 291"/>
                <a:gd name="T8" fmla="*/ 117 w 418"/>
                <a:gd name="T9" fmla="*/ 131 h 291"/>
                <a:gd name="T10" fmla="*/ 142 w 418"/>
                <a:gd name="T11" fmla="*/ 108 h 291"/>
                <a:gd name="T12" fmla="*/ 169 w 418"/>
                <a:gd name="T13" fmla="*/ 89 h 291"/>
                <a:gd name="T14" fmla="*/ 200 w 418"/>
                <a:gd name="T15" fmla="*/ 76 h 291"/>
                <a:gd name="T16" fmla="*/ 232 w 418"/>
                <a:gd name="T17" fmla="*/ 69 h 291"/>
                <a:gd name="T18" fmla="*/ 249 w 418"/>
                <a:gd name="T19" fmla="*/ 69 h 291"/>
                <a:gd name="T20" fmla="*/ 278 w 418"/>
                <a:gd name="T21" fmla="*/ 71 h 291"/>
                <a:gd name="T22" fmla="*/ 304 w 418"/>
                <a:gd name="T23" fmla="*/ 78 h 291"/>
                <a:gd name="T24" fmla="*/ 330 w 418"/>
                <a:gd name="T25" fmla="*/ 89 h 291"/>
                <a:gd name="T26" fmla="*/ 353 w 418"/>
                <a:gd name="T27" fmla="*/ 105 h 291"/>
                <a:gd name="T28" fmla="*/ 418 w 418"/>
                <a:gd name="T29" fmla="*/ 72 h 291"/>
                <a:gd name="T30" fmla="*/ 382 w 418"/>
                <a:gd name="T31" fmla="*/ 42 h 291"/>
                <a:gd name="T32" fmla="*/ 341 w 418"/>
                <a:gd name="T33" fmla="*/ 19 h 291"/>
                <a:gd name="T34" fmla="*/ 297 w 418"/>
                <a:gd name="T35" fmla="*/ 5 h 291"/>
                <a:gd name="T36" fmla="*/ 274 w 418"/>
                <a:gd name="T37" fmla="*/ 2 h 291"/>
                <a:gd name="T38" fmla="*/ 249 w 418"/>
                <a:gd name="T39" fmla="*/ 0 h 291"/>
                <a:gd name="T40" fmla="*/ 237 w 418"/>
                <a:gd name="T41" fmla="*/ 1 h 291"/>
                <a:gd name="T42" fmla="*/ 212 w 418"/>
                <a:gd name="T43" fmla="*/ 3 h 291"/>
                <a:gd name="T44" fmla="*/ 187 w 418"/>
                <a:gd name="T45" fmla="*/ 9 h 291"/>
                <a:gd name="T46" fmla="*/ 164 w 418"/>
                <a:gd name="T47" fmla="*/ 16 h 291"/>
                <a:gd name="T48" fmla="*/ 141 w 418"/>
                <a:gd name="T49" fmla="*/ 27 h 291"/>
                <a:gd name="T50" fmla="*/ 110 w 418"/>
                <a:gd name="T51" fmla="*/ 46 h 291"/>
                <a:gd name="T52" fmla="*/ 73 w 418"/>
                <a:gd name="T53" fmla="*/ 79 h 291"/>
                <a:gd name="T54" fmla="*/ 43 w 418"/>
                <a:gd name="T55" fmla="*/ 119 h 291"/>
                <a:gd name="T56" fmla="*/ 20 w 418"/>
                <a:gd name="T57" fmla="*/ 165 h 291"/>
                <a:gd name="T58" fmla="*/ 9 w 418"/>
                <a:gd name="T59" fmla="*/ 203 h 291"/>
                <a:gd name="T60" fmla="*/ 3 w 418"/>
                <a:gd name="T61" fmla="*/ 229 h 291"/>
                <a:gd name="T62" fmla="*/ 0 w 418"/>
                <a:gd name="T63" fmla="*/ 257 h 291"/>
                <a:gd name="T64" fmla="*/ 0 w 418"/>
                <a:gd name="T65" fmla="*/ 270 h 291"/>
                <a:gd name="T66" fmla="*/ 1 w 418"/>
                <a:gd name="T67" fmla="*/ 291 h 291"/>
                <a:gd name="T68" fmla="*/ 25 w 418"/>
                <a:gd name="T69" fmla="*/ 271 h 291"/>
                <a:gd name="T70" fmla="*/ 52 w 418"/>
                <a:gd name="T71" fmla="*/ 25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291">
                  <a:moveTo>
                    <a:pt x="52" y="253"/>
                  </a:moveTo>
                  <a:lnTo>
                    <a:pt x="70" y="244"/>
                  </a:lnTo>
                  <a:lnTo>
                    <a:pt x="70" y="244"/>
                  </a:lnTo>
                  <a:lnTo>
                    <a:pt x="72" y="227"/>
                  </a:lnTo>
                  <a:lnTo>
                    <a:pt x="77" y="208"/>
                  </a:lnTo>
                  <a:lnTo>
                    <a:pt x="83" y="192"/>
                  </a:lnTo>
                  <a:lnTo>
                    <a:pt x="90" y="175"/>
                  </a:lnTo>
                  <a:lnTo>
                    <a:pt x="98" y="160"/>
                  </a:lnTo>
                  <a:lnTo>
                    <a:pt x="107" y="146"/>
                  </a:lnTo>
                  <a:lnTo>
                    <a:pt x="117" y="131"/>
                  </a:lnTo>
                  <a:lnTo>
                    <a:pt x="130" y="119"/>
                  </a:lnTo>
                  <a:lnTo>
                    <a:pt x="142" y="108"/>
                  </a:lnTo>
                  <a:lnTo>
                    <a:pt x="155" y="97"/>
                  </a:lnTo>
                  <a:lnTo>
                    <a:pt x="169" y="89"/>
                  </a:lnTo>
                  <a:lnTo>
                    <a:pt x="184" y="82"/>
                  </a:lnTo>
                  <a:lnTo>
                    <a:pt x="200" y="76"/>
                  </a:lnTo>
                  <a:lnTo>
                    <a:pt x="216" y="72"/>
                  </a:lnTo>
                  <a:lnTo>
                    <a:pt x="232" y="69"/>
                  </a:lnTo>
                  <a:lnTo>
                    <a:pt x="249" y="69"/>
                  </a:lnTo>
                  <a:lnTo>
                    <a:pt x="249" y="69"/>
                  </a:lnTo>
                  <a:lnTo>
                    <a:pt x="263" y="69"/>
                  </a:lnTo>
                  <a:lnTo>
                    <a:pt x="278" y="71"/>
                  </a:lnTo>
                  <a:lnTo>
                    <a:pt x="291" y="74"/>
                  </a:lnTo>
                  <a:lnTo>
                    <a:pt x="304" y="78"/>
                  </a:lnTo>
                  <a:lnTo>
                    <a:pt x="318" y="83"/>
                  </a:lnTo>
                  <a:lnTo>
                    <a:pt x="330" y="89"/>
                  </a:lnTo>
                  <a:lnTo>
                    <a:pt x="341" y="96"/>
                  </a:lnTo>
                  <a:lnTo>
                    <a:pt x="353" y="105"/>
                  </a:lnTo>
                  <a:lnTo>
                    <a:pt x="418" y="72"/>
                  </a:lnTo>
                  <a:lnTo>
                    <a:pt x="418" y="72"/>
                  </a:lnTo>
                  <a:lnTo>
                    <a:pt x="401" y="56"/>
                  </a:lnTo>
                  <a:lnTo>
                    <a:pt x="382" y="42"/>
                  </a:lnTo>
                  <a:lnTo>
                    <a:pt x="363" y="30"/>
                  </a:lnTo>
                  <a:lnTo>
                    <a:pt x="341" y="19"/>
                  </a:lnTo>
                  <a:lnTo>
                    <a:pt x="320" y="11"/>
                  </a:lnTo>
                  <a:lnTo>
                    <a:pt x="297" y="5"/>
                  </a:lnTo>
                  <a:lnTo>
                    <a:pt x="285" y="3"/>
                  </a:lnTo>
                  <a:lnTo>
                    <a:pt x="274" y="2"/>
                  </a:lnTo>
                  <a:lnTo>
                    <a:pt x="261" y="1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37" y="1"/>
                  </a:lnTo>
                  <a:lnTo>
                    <a:pt x="224" y="2"/>
                  </a:lnTo>
                  <a:lnTo>
                    <a:pt x="212" y="3"/>
                  </a:lnTo>
                  <a:lnTo>
                    <a:pt x="200" y="6"/>
                  </a:lnTo>
                  <a:lnTo>
                    <a:pt x="187" y="9"/>
                  </a:lnTo>
                  <a:lnTo>
                    <a:pt x="175" y="12"/>
                  </a:lnTo>
                  <a:lnTo>
                    <a:pt x="164" y="16"/>
                  </a:lnTo>
                  <a:lnTo>
                    <a:pt x="152" y="21"/>
                  </a:lnTo>
                  <a:lnTo>
                    <a:pt x="141" y="27"/>
                  </a:lnTo>
                  <a:lnTo>
                    <a:pt x="131" y="33"/>
                  </a:lnTo>
                  <a:lnTo>
                    <a:pt x="110" y="46"/>
                  </a:lnTo>
                  <a:lnTo>
                    <a:pt x="91" y="61"/>
                  </a:lnTo>
                  <a:lnTo>
                    <a:pt x="73" y="79"/>
                  </a:lnTo>
                  <a:lnTo>
                    <a:pt x="57" y="98"/>
                  </a:lnTo>
                  <a:lnTo>
                    <a:pt x="43" y="119"/>
                  </a:lnTo>
                  <a:lnTo>
                    <a:pt x="30" y="142"/>
                  </a:lnTo>
                  <a:lnTo>
                    <a:pt x="20" y="165"/>
                  </a:lnTo>
                  <a:lnTo>
                    <a:pt x="12" y="190"/>
                  </a:lnTo>
                  <a:lnTo>
                    <a:pt x="9" y="203"/>
                  </a:lnTo>
                  <a:lnTo>
                    <a:pt x="6" y="215"/>
                  </a:lnTo>
                  <a:lnTo>
                    <a:pt x="3" y="229"/>
                  </a:lnTo>
                  <a:lnTo>
                    <a:pt x="1" y="242"/>
                  </a:lnTo>
                  <a:lnTo>
                    <a:pt x="0" y="257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1" y="291"/>
                  </a:lnTo>
                  <a:lnTo>
                    <a:pt x="1" y="291"/>
                  </a:lnTo>
                  <a:lnTo>
                    <a:pt x="13" y="280"/>
                  </a:lnTo>
                  <a:lnTo>
                    <a:pt x="25" y="271"/>
                  </a:lnTo>
                  <a:lnTo>
                    <a:pt x="37" y="262"/>
                  </a:lnTo>
                  <a:lnTo>
                    <a:pt x="52" y="253"/>
                  </a:lnTo>
                  <a:lnTo>
                    <a:pt x="52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40"/>
            <p:cNvSpPr>
              <a:spLocks noEditPoints="1"/>
            </p:cNvSpPr>
            <p:nvPr userDrawn="1"/>
          </p:nvSpPr>
          <p:spPr bwMode="auto">
            <a:xfrm>
              <a:off x="1979613" y="4033838"/>
              <a:ext cx="720725" cy="320675"/>
            </a:xfrm>
            <a:custGeom>
              <a:avLst/>
              <a:gdLst>
                <a:gd name="T0" fmla="*/ 68 w 1361"/>
                <a:gd name="T1" fmla="*/ 584 h 607"/>
                <a:gd name="T2" fmla="*/ 71 w 1361"/>
                <a:gd name="T3" fmla="*/ 584 h 607"/>
                <a:gd name="T4" fmla="*/ 164 w 1361"/>
                <a:gd name="T5" fmla="*/ 555 h 607"/>
                <a:gd name="T6" fmla="*/ 143 w 1361"/>
                <a:gd name="T7" fmla="*/ 543 h 607"/>
                <a:gd name="T8" fmla="*/ 119 w 1361"/>
                <a:gd name="T9" fmla="*/ 534 h 607"/>
                <a:gd name="T10" fmla="*/ 95 w 1361"/>
                <a:gd name="T11" fmla="*/ 525 h 607"/>
                <a:gd name="T12" fmla="*/ 68 w 1361"/>
                <a:gd name="T13" fmla="*/ 521 h 607"/>
                <a:gd name="T14" fmla="*/ 68 w 1361"/>
                <a:gd name="T15" fmla="*/ 252 h 607"/>
                <a:gd name="T16" fmla="*/ 106 w 1361"/>
                <a:gd name="T17" fmla="*/ 245 h 607"/>
                <a:gd name="T18" fmla="*/ 140 w 1361"/>
                <a:gd name="T19" fmla="*/ 232 h 607"/>
                <a:gd name="T20" fmla="*/ 172 w 1361"/>
                <a:gd name="T21" fmla="*/ 213 h 607"/>
                <a:gd name="T22" fmla="*/ 200 w 1361"/>
                <a:gd name="T23" fmla="*/ 191 h 607"/>
                <a:gd name="T24" fmla="*/ 224 w 1361"/>
                <a:gd name="T25" fmla="*/ 165 h 607"/>
                <a:gd name="T26" fmla="*/ 243 w 1361"/>
                <a:gd name="T27" fmla="*/ 135 h 607"/>
                <a:gd name="T28" fmla="*/ 258 w 1361"/>
                <a:gd name="T29" fmla="*/ 102 h 607"/>
                <a:gd name="T30" fmla="*/ 267 w 1361"/>
                <a:gd name="T31" fmla="*/ 68 h 607"/>
                <a:gd name="T32" fmla="*/ 1095 w 1361"/>
                <a:gd name="T33" fmla="*/ 68 h 607"/>
                <a:gd name="T34" fmla="*/ 1101 w 1361"/>
                <a:gd name="T35" fmla="*/ 93 h 607"/>
                <a:gd name="T36" fmla="*/ 1109 w 1361"/>
                <a:gd name="T37" fmla="*/ 117 h 607"/>
                <a:gd name="T38" fmla="*/ 1121 w 1361"/>
                <a:gd name="T39" fmla="*/ 140 h 607"/>
                <a:gd name="T40" fmla="*/ 1135 w 1361"/>
                <a:gd name="T41" fmla="*/ 162 h 607"/>
                <a:gd name="T42" fmla="*/ 1193 w 1361"/>
                <a:gd name="T43" fmla="*/ 133 h 607"/>
                <a:gd name="T44" fmla="*/ 1173 w 1361"/>
                <a:gd name="T45" fmla="*/ 102 h 607"/>
                <a:gd name="T46" fmla="*/ 1161 w 1361"/>
                <a:gd name="T47" fmla="*/ 68 h 607"/>
                <a:gd name="T48" fmla="*/ 1293 w 1361"/>
                <a:gd name="T49" fmla="*/ 84 h 607"/>
                <a:gd name="T50" fmla="*/ 1361 w 1361"/>
                <a:gd name="T51" fmla="*/ 0 h 607"/>
                <a:gd name="T52" fmla="*/ 0 w 1361"/>
                <a:gd name="T53" fmla="*/ 607 h 607"/>
                <a:gd name="T54" fmla="*/ 68 w 1361"/>
                <a:gd name="T55" fmla="*/ 68 h 607"/>
                <a:gd name="T56" fmla="*/ 201 w 1361"/>
                <a:gd name="T57" fmla="*/ 68 h 607"/>
                <a:gd name="T58" fmla="*/ 194 w 1361"/>
                <a:gd name="T59" fmla="*/ 90 h 607"/>
                <a:gd name="T60" fmla="*/ 184 w 1361"/>
                <a:gd name="T61" fmla="*/ 111 h 607"/>
                <a:gd name="T62" fmla="*/ 171 w 1361"/>
                <a:gd name="T63" fmla="*/ 130 h 607"/>
                <a:gd name="T64" fmla="*/ 155 w 1361"/>
                <a:gd name="T65" fmla="*/ 148 h 607"/>
                <a:gd name="T66" fmla="*/ 137 w 1361"/>
                <a:gd name="T67" fmla="*/ 162 h 607"/>
                <a:gd name="T68" fmla="*/ 116 w 1361"/>
                <a:gd name="T69" fmla="*/ 174 h 607"/>
                <a:gd name="T70" fmla="*/ 93 w 1361"/>
                <a:gd name="T71" fmla="*/ 184 h 607"/>
                <a:gd name="T72" fmla="*/ 68 w 1361"/>
                <a:gd name="T73" fmla="*/ 19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1" h="607">
                  <a:moveTo>
                    <a:pt x="68" y="585"/>
                  </a:moveTo>
                  <a:lnTo>
                    <a:pt x="68" y="584"/>
                  </a:lnTo>
                  <a:lnTo>
                    <a:pt x="68" y="584"/>
                  </a:lnTo>
                  <a:lnTo>
                    <a:pt x="71" y="584"/>
                  </a:lnTo>
                  <a:lnTo>
                    <a:pt x="164" y="555"/>
                  </a:lnTo>
                  <a:lnTo>
                    <a:pt x="164" y="555"/>
                  </a:lnTo>
                  <a:lnTo>
                    <a:pt x="154" y="549"/>
                  </a:lnTo>
                  <a:lnTo>
                    <a:pt x="143" y="543"/>
                  </a:lnTo>
                  <a:lnTo>
                    <a:pt x="131" y="538"/>
                  </a:lnTo>
                  <a:lnTo>
                    <a:pt x="119" y="534"/>
                  </a:lnTo>
                  <a:lnTo>
                    <a:pt x="107" y="530"/>
                  </a:lnTo>
                  <a:lnTo>
                    <a:pt x="95" y="525"/>
                  </a:lnTo>
                  <a:lnTo>
                    <a:pt x="81" y="523"/>
                  </a:lnTo>
                  <a:lnTo>
                    <a:pt x="68" y="521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87" y="249"/>
                  </a:lnTo>
                  <a:lnTo>
                    <a:pt x="106" y="245"/>
                  </a:lnTo>
                  <a:lnTo>
                    <a:pt x="123" y="239"/>
                  </a:lnTo>
                  <a:lnTo>
                    <a:pt x="140" y="232"/>
                  </a:lnTo>
                  <a:lnTo>
                    <a:pt x="156" y="224"/>
                  </a:lnTo>
                  <a:lnTo>
                    <a:pt x="172" y="213"/>
                  </a:lnTo>
                  <a:lnTo>
                    <a:pt x="186" y="203"/>
                  </a:lnTo>
                  <a:lnTo>
                    <a:pt x="200" y="191"/>
                  </a:lnTo>
                  <a:lnTo>
                    <a:pt x="213" y="178"/>
                  </a:lnTo>
                  <a:lnTo>
                    <a:pt x="224" y="165"/>
                  </a:lnTo>
                  <a:lnTo>
                    <a:pt x="234" y="150"/>
                  </a:lnTo>
                  <a:lnTo>
                    <a:pt x="243" y="135"/>
                  </a:lnTo>
                  <a:lnTo>
                    <a:pt x="252" y="119"/>
                  </a:lnTo>
                  <a:lnTo>
                    <a:pt x="258" y="102"/>
                  </a:lnTo>
                  <a:lnTo>
                    <a:pt x="263" y="85"/>
                  </a:lnTo>
                  <a:lnTo>
                    <a:pt x="267" y="68"/>
                  </a:lnTo>
                  <a:lnTo>
                    <a:pt x="1095" y="68"/>
                  </a:lnTo>
                  <a:lnTo>
                    <a:pt x="1095" y="68"/>
                  </a:lnTo>
                  <a:lnTo>
                    <a:pt x="1098" y="80"/>
                  </a:lnTo>
                  <a:lnTo>
                    <a:pt x="1101" y="93"/>
                  </a:lnTo>
                  <a:lnTo>
                    <a:pt x="1105" y="106"/>
                  </a:lnTo>
                  <a:lnTo>
                    <a:pt x="1109" y="117"/>
                  </a:lnTo>
                  <a:lnTo>
                    <a:pt x="1115" y="129"/>
                  </a:lnTo>
                  <a:lnTo>
                    <a:pt x="1121" y="140"/>
                  </a:lnTo>
                  <a:lnTo>
                    <a:pt x="1128" y="152"/>
                  </a:lnTo>
                  <a:lnTo>
                    <a:pt x="1135" y="162"/>
                  </a:lnTo>
                  <a:lnTo>
                    <a:pt x="1193" y="133"/>
                  </a:lnTo>
                  <a:lnTo>
                    <a:pt x="1193" y="133"/>
                  </a:lnTo>
                  <a:lnTo>
                    <a:pt x="1182" y="118"/>
                  </a:lnTo>
                  <a:lnTo>
                    <a:pt x="1173" y="102"/>
                  </a:lnTo>
                  <a:lnTo>
                    <a:pt x="1166" y="85"/>
                  </a:lnTo>
                  <a:lnTo>
                    <a:pt x="1161" y="68"/>
                  </a:lnTo>
                  <a:lnTo>
                    <a:pt x="1293" y="68"/>
                  </a:lnTo>
                  <a:lnTo>
                    <a:pt x="1293" y="84"/>
                  </a:lnTo>
                  <a:lnTo>
                    <a:pt x="1361" y="50"/>
                  </a:lnTo>
                  <a:lnTo>
                    <a:pt x="1361" y="0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68" y="585"/>
                  </a:lnTo>
                  <a:close/>
                  <a:moveTo>
                    <a:pt x="68" y="68"/>
                  </a:moveTo>
                  <a:lnTo>
                    <a:pt x="201" y="68"/>
                  </a:lnTo>
                  <a:lnTo>
                    <a:pt x="201" y="68"/>
                  </a:lnTo>
                  <a:lnTo>
                    <a:pt x="198" y="79"/>
                  </a:lnTo>
                  <a:lnTo>
                    <a:pt x="194" y="90"/>
                  </a:lnTo>
                  <a:lnTo>
                    <a:pt x="190" y="100"/>
                  </a:lnTo>
                  <a:lnTo>
                    <a:pt x="184" y="111"/>
                  </a:lnTo>
                  <a:lnTo>
                    <a:pt x="178" y="121"/>
                  </a:lnTo>
                  <a:lnTo>
                    <a:pt x="171" y="130"/>
                  </a:lnTo>
                  <a:lnTo>
                    <a:pt x="163" y="139"/>
                  </a:lnTo>
                  <a:lnTo>
                    <a:pt x="155" y="148"/>
                  </a:lnTo>
                  <a:lnTo>
                    <a:pt x="146" y="155"/>
                  </a:lnTo>
                  <a:lnTo>
                    <a:pt x="137" y="162"/>
                  </a:lnTo>
                  <a:lnTo>
                    <a:pt x="126" y="169"/>
                  </a:lnTo>
                  <a:lnTo>
                    <a:pt x="116" y="174"/>
                  </a:lnTo>
                  <a:lnTo>
                    <a:pt x="105" y="179"/>
                  </a:lnTo>
                  <a:lnTo>
                    <a:pt x="93" y="184"/>
                  </a:lnTo>
                  <a:lnTo>
                    <a:pt x="81" y="188"/>
                  </a:lnTo>
                  <a:lnTo>
                    <a:pt x="68" y="190"/>
                  </a:lnTo>
                  <a:lnTo>
                    <a:pt x="6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41"/>
            <p:cNvSpPr>
              <a:spLocks/>
            </p:cNvSpPr>
            <p:nvPr userDrawn="1"/>
          </p:nvSpPr>
          <p:spPr bwMode="auto">
            <a:xfrm>
              <a:off x="2268538" y="4443413"/>
              <a:ext cx="209550" cy="36513"/>
            </a:xfrm>
            <a:custGeom>
              <a:avLst/>
              <a:gdLst>
                <a:gd name="T0" fmla="*/ 396 w 396"/>
                <a:gd name="T1" fmla="*/ 68 h 68"/>
                <a:gd name="T2" fmla="*/ 249 w 396"/>
                <a:gd name="T3" fmla="*/ 0 h 68"/>
                <a:gd name="T4" fmla="*/ 16 w 396"/>
                <a:gd name="T5" fmla="*/ 0 h 68"/>
                <a:gd name="T6" fmla="*/ 0 w 396"/>
                <a:gd name="T7" fmla="*/ 68 h 68"/>
                <a:gd name="T8" fmla="*/ 396 w 39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68">
                  <a:moveTo>
                    <a:pt x="396" y="68"/>
                  </a:moveTo>
                  <a:lnTo>
                    <a:pt x="249" y="0"/>
                  </a:lnTo>
                  <a:lnTo>
                    <a:pt x="16" y="0"/>
                  </a:lnTo>
                  <a:lnTo>
                    <a:pt x="0" y="68"/>
                  </a:lnTo>
                  <a:lnTo>
                    <a:pt x="39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42"/>
            <p:cNvSpPr>
              <a:spLocks/>
            </p:cNvSpPr>
            <p:nvPr userDrawn="1"/>
          </p:nvSpPr>
          <p:spPr bwMode="auto">
            <a:xfrm>
              <a:off x="2268538" y="4443413"/>
              <a:ext cx="209550" cy="36513"/>
            </a:xfrm>
            <a:custGeom>
              <a:avLst/>
              <a:gdLst>
                <a:gd name="T0" fmla="*/ 396 w 396"/>
                <a:gd name="T1" fmla="*/ 68 h 68"/>
                <a:gd name="T2" fmla="*/ 249 w 396"/>
                <a:gd name="T3" fmla="*/ 0 h 68"/>
                <a:gd name="T4" fmla="*/ 16 w 396"/>
                <a:gd name="T5" fmla="*/ 0 h 68"/>
                <a:gd name="T6" fmla="*/ 0 w 39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68">
                  <a:moveTo>
                    <a:pt x="396" y="68"/>
                  </a:moveTo>
                  <a:lnTo>
                    <a:pt x="249" y="0"/>
                  </a:lnTo>
                  <a:lnTo>
                    <a:pt x="16" y="0"/>
                  </a:lnTo>
                  <a:lnTo>
                    <a:pt x="0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43"/>
            <p:cNvSpPr>
              <a:spLocks/>
            </p:cNvSpPr>
            <p:nvPr userDrawn="1"/>
          </p:nvSpPr>
          <p:spPr bwMode="auto">
            <a:xfrm>
              <a:off x="2079625" y="3883025"/>
              <a:ext cx="731838" cy="85725"/>
            </a:xfrm>
            <a:custGeom>
              <a:avLst/>
              <a:gdLst>
                <a:gd name="T0" fmla="*/ 68 w 1384"/>
                <a:gd name="T1" fmla="*/ 68 h 163"/>
                <a:gd name="T2" fmla="*/ 1317 w 1384"/>
                <a:gd name="T3" fmla="*/ 68 h 163"/>
                <a:gd name="T4" fmla="*/ 1317 w 1384"/>
                <a:gd name="T5" fmla="*/ 163 h 163"/>
                <a:gd name="T6" fmla="*/ 1317 w 1384"/>
                <a:gd name="T7" fmla="*/ 163 h 163"/>
                <a:gd name="T8" fmla="*/ 1322 w 1384"/>
                <a:gd name="T9" fmla="*/ 161 h 163"/>
                <a:gd name="T10" fmla="*/ 1322 w 1384"/>
                <a:gd name="T11" fmla="*/ 161 h 163"/>
                <a:gd name="T12" fmla="*/ 1330 w 1384"/>
                <a:gd name="T13" fmla="*/ 156 h 163"/>
                <a:gd name="T14" fmla="*/ 1339 w 1384"/>
                <a:gd name="T15" fmla="*/ 154 h 163"/>
                <a:gd name="T16" fmla="*/ 1348 w 1384"/>
                <a:gd name="T17" fmla="*/ 152 h 163"/>
                <a:gd name="T18" fmla="*/ 1358 w 1384"/>
                <a:gd name="T19" fmla="*/ 152 h 163"/>
                <a:gd name="T20" fmla="*/ 1358 w 1384"/>
                <a:gd name="T21" fmla="*/ 152 h 163"/>
                <a:gd name="T22" fmla="*/ 1372 w 1384"/>
                <a:gd name="T23" fmla="*/ 153 h 163"/>
                <a:gd name="T24" fmla="*/ 1384 w 1384"/>
                <a:gd name="T25" fmla="*/ 156 h 163"/>
                <a:gd name="T26" fmla="*/ 1384 w 1384"/>
                <a:gd name="T27" fmla="*/ 0 h 163"/>
                <a:gd name="T28" fmla="*/ 0 w 1384"/>
                <a:gd name="T29" fmla="*/ 0 h 163"/>
                <a:gd name="T30" fmla="*/ 0 w 1384"/>
                <a:gd name="T31" fmla="*/ 123 h 163"/>
                <a:gd name="T32" fmla="*/ 68 w 1384"/>
                <a:gd name="T33" fmla="*/ 123 h 163"/>
                <a:gd name="T34" fmla="*/ 68 w 1384"/>
                <a:gd name="T35" fmla="*/ 6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4" h="163">
                  <a:moveTo>
                    <a:pt x="68" y="68"/>
                  </a:moveTo>
                  <a:lnTo>
                    <a:pt x="1317" y="68"/>
                  </a:lnTo>
                  <a:lnTo>
                    <a:pt x="1317" y="163"/>
                  </a:lnTo>
                  <a:lnTo>
                    <a:pt x="1317" y="163"/>
                  </a:lnTo>
                  <a:lnTo>
                    <a:pt x="1322" y="161"/>
                  </a:lnTo>
                  <a:lnTo>
                    <a:pt x="1322" y="161"/>
                  </a:lnTo>
                  <a:lnTo>
                    <a:pt x="1330" y="156"/>
                  </a:lnTo>
                  <a:lnTo>
                    <a:pt x="1339" y="154"/>
                  </a:lnTo>
                  <a:lnTo>
                    <a:pt x="1348" y="152"/>
                  </a:lnTo>
                  <a:lnTo>
                    <a:pt x="1358" y="152"/>
                  </a:lnTo>
                  <a:lnTo>
                    <a:pt x="1358" y="152"/>
                  </a:lnTo>
                  <a:lnTo>
                    <a:pt x="1372" y="153"/>
                  </a:lnTo>
                  <a:lnTo>
                    <a:pt x="1384" y="156"/>
                  </a:lnTo>
                  <a:lnTo>
                    <a:pt x="1384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68" y="123"/>
                  </a:lnTo>
                  <a:lnTo>
                    <a:pt x="6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44"/>
            <p:cNvSpPr>
              <a:spLocks/>
            </p:cNvSpPr>
            <p:nvPr userDrawn="1"/>
          </p:nvSpPr>
          <p:spPr bwMode="auto">
            <a:xfrm>
              <a:off x="2776538" y="4151313"/>
              <a:ext cx="34925" cy="214313"/>
            </a:xfrm>
            <a:custGeom>
              <a:avLst/>
              <a:gdLst>
                <a:gd name="T0" fmla="*/ 0 w 67"/>
                <a:gd name="T1" fmla="*/ 33 h 406"/>
                <a:gd name="T2" fmla="*/ 0 w 67"/>
                <a:gd name="T3" fmla="*/ 406 h 406"/>
                <a:gd name="T4" fmla="*/ 67 w 67"/>
                <a:gd name="T5" fmla="*/ 406 h 406"/>
                <a:gd name="T6" fmla="*/ 67 w 67"/>
                <a:gd name="T7" fmla="*/ 0 h 406"/>
                <a:gd name="T8" fmla="*/ 0 w 67"/>
                <a:gd name="T9" fmla="*/ 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06">
                  <a:moveTo>
                    <a:pt x="0" y="33"/>
                  </a:moveTo>
                  <a:lnTo>
                    <a:pt x="0" y="406"/>
                  </a:lnTo>
                  <a:lnTo>
                    <a:pt x="67" y="406"/>
                  </a:lnTo>
                  <a:lnTo>
                    <a:pt x="67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45"/>
            <p:cNvSpPr>
              <a:spLocks/>
            </p:cNvSpPr>
            <p:nvPr userDrawn="1"/>
          </p:nvSpPr>
          <p:spPr bwMode="auto">
            <a:xfrm>
              <a:off x="2722563" y="4178300"/>
              <a:ext cx="34925" cy="246063"/>
            </a:xfrm>
            <a:custGeom>
              <a:avLst/>
              <a:gdLst>
                <a:gd name="T0" fmla="*/ 0 w 68"/>
                <a:gd name="T1" fmla="*/ 34 h 465"/>
                <a:gd name="T2" fmla="*/ 0 w 68"/>
                <a:gd name="T3" fmla="*/ 465 h 465"/>
                <a:gd name="T4" fmla="*/ 68 w 68"/>
                <a:gd name="T5" fmla="*/ 465 h 465"/>
                <a:gd name="T6" fmla="*/ 68 w 68"/>
                <a:gd name="T7" fmla="*/ 0 h 465"/>
                <a:gd name="T8" fmla="*/ 0 w 68"/>
                <a:gd name="T9" fmla="*/ 3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65">
                  <a:moveTo>
                    <a:pt x="0" y="34"/>
                  </a:moveTo>
                  <a:lnTo>
                    <a:pt x="0" y="465"/>
                  </a:lnTo>
                  <a:lnTo>
                    <a:pt x="68" y="465"/>
                  </a:lnTo>
                  <a:lnTo>
                    <a:pt x="68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46"/>
            <p:cNvSpPr>
              <a:spLocks/>
            </p:cNvSpPr>
            <p:nvPr userDrawn="1"/>
          </p:nvSpPr>
          <p:spPr bwMode="auto">
            <a:xfrm>
              <a:off x="2024063" y="3957638"/>
              <a:ext cx="733425" cy="92075"/>
            </a:xfrm>
            <a:custGeom>
              <a:avLst/>
              <a:gdLst>
                <a:gd name="T0" fmla="*/ 68 w 1388"/>
                <a:gd name="T1" fmla="*/ 68 h 173"/>
                <a:gd name="T2" fmla="*/ 1320 w 1388"/>
                <a:gd name="T3" fmla="*/ 68 h 173"/>
                <a:gd name="T4" fmla="*/ 1320 w 1388"/>
                <a:gd name="T5" fmla="*/ 173 h 173"/>
                <a:gd name="T6" fmla="*/ 1388 w 1388"/>
                <a:gd name="T7" fmla="*/ 144 h 173"/>
                <a:gd name="T8" fmla="*/ 1388 w 1388"/>
                <a:gd name="T9" fmla="*/ 0 h 173"/>
                <a:gd name="T10" fmla="*/ 0 w 1388"/>
                <a:gd name="T11" fmla="*/ 0 h 173"/>
                <a:gd name="T12" fmla="*/ 0 w 1388"/>
                <a:gd name="T13" fmla="*/ 119 h 173"/>
                <a:gd name="T14" fmla="*/ 68 w 1388"/>
                <a:gd name="T15" fmla="*/ 119 h 173"/>
                <a:gd name="T16" fmla="*/ 68 w 1388"/>
                <a:gd name="T17" fmla="*/ 6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8" h="173">
                  <a:moveTo>
                    <a:pt x="68" y="68"/>
                  </a:moveTo>
                  <a:lnTo>
                    <a:pt x="1320" y="68"/>
                  </a:lnTo>
                  <a:lnTo>
                    <a:pt x="1320" y="173"/>
                  </a:lnTo>
                  <a:lnTo>
                    <a:pt x="1388" y="144"/>
                  </a:lnTo>
                  <a:lnTo>
                    <a:pt x="1388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68" y="119"/>
                  </a:lnTo>
                  <a:lnTo>
                    <a:pt x="6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47"/>
            <p:cNvSpPr>
              <a:spLocks/>
            </p:cNvSpPr>
            <p:nvPr userDrawn="1"/>
          </p:nvSpPr>
          <p:spPr bwMode="auto">
            <a:xfrm>
              <a:off x="2584450" y="4206875"/>
              <a:ext cx="115888" cy="273050"/>
            </a:xfrm>
            <a:custGeom>
              <a:avLst/>
              <a:gdLst>
                <a:gd name="T0" fmla="*/ 152 w 220"/>
                <a:gd name="T1" fmla="*/ 34 h 517"/>
                <a:gd name="T2" fmla="*/ 152 w 220"/>
                <a:gd name="T3" fmla="*/ 263 h 517"/>
                <a:gd name="T4" fmla="*/ 152 w 220"/>
                <a:gd name="T5" fmla="*/ 263 h 517"/>
                <a:gd name="T6" fmla="*/ 136 w 220"/>
                <a:gd name="T7" fmla="*/ 266 h 517"/>
                <a:gd name="T8" fmla="*/ 119 w 220"/>
                <a:gd name="T9" fmla="*/ 269 h 517"/>
                <a:gd name="T10" fmla="*/ 104 w 220"/>
                <a:gd name="T11" fmla="*/ 273 h 517"/>
                <a:gd name="T12" fmla="*/ 89 w 220"/>
                <a:gd name="T13" fmla="*/ 280 h 517"/>
                <a:gd name="T14" fmla="*/ 75 w 220"/>
                <a:gd name="T15" fmla="*/ 286 h 517"/>
                <a:gd name="T16" fmla="*/ 61 w 220"/>
                <a:gd name="T17" fmla="*/ 293 h 517"/>
                <a:gd name="T18" fmla="*/ 48 w 220"/>
                <a:gd name="T19" fmla="*/ 301 h 517"/>
                <a:gd name="T20" fmla="*/ 35 w 220"/>
                <a:gd name="T21" fmla="*/ 310 h 517"/>
                <a:gd name="T22" fmla="*/ 35 w 220"/>
                <a:gd name="T23" fmla="*/ 310 h 517"/>
                <a:gd name="T24" fmla="*/ 38 w 220"/>
                <a:gd name="T25" fmla="*/ 330 h 517"/>
                <a:gd name="T26" fmla="*/ 39 w 220"/>
                <a:gd name="T27" fmla="*/ 351 h 517"/>
                <a:gd name="T28" fmla="*/ 40 w 220"/>
                <a:gd name="T29" fmla="*/ 375 h 517"/>
                <a:gd name="T30" fmla="*/ 39 w 220"/>
                <a:gd name="T31" fmla="*/ 400 h 517"/>
                <a:gd name="T32" fmla="*/ 39 w 220"/>
                <a:gd name="T33" fmla="*/ 400 h 517"/>
                <a:gd name="T34" fmla="*/ 48 w 220"/>
                <a:gd name="T35" fmla="*/ 386 h 517"/>
                <a:gd name="T36" fmla="*/ 60 w 220"/>
                <a:gd name="T37" fmla="*/ 374 h 517"/>
                <a:gd name="T38" fmla="*/ 72 w 220"/>
                <a:gd name="T39" fmla="*/ 362 h 517"/>
                <a:gd name="T40" fmla="*/ 86 w 220"/>
                <a:gd name="T41" fmla="*/ 351 h 517"/>
                <a:gd name="T42" fmla="*/ 101 w 220"/>
                <a:gd name="T43" fmla="*/ 343 h 517"/>
                <a:gd name="T44" fmla="*/ 117 w 220"/>
                <a:gd name="T45" fmla="*/ 336 h 517"/>
                <a:gd name="T46" fmla="*/ 134 w 220"/>
                <a:gd name="T47" fmla="*/ 330 h 517"/>
                <a:gd name="T48" fmla="*/ 152 w 220"/>
                <a:gd name="T49" fmla="*/ 326 h 517"/>
                <a:gd name="T50" fmla="*/ 152 w 220"/>
                <a:gd name="T51" fmla="*/ 449 h 517"/>
                <a:gd name="T52" fmla="*/ 31 w 220"/>
                <a:gd name="T53" fmla="*/ 449 h 517"/>
                <a:gd name="T54" fmla="*/ 31 w 220"/>
                <a:gd name="T55" fmla="*/ 449 h 517"/>
                <a:gd name="T56" fmla="*/ 26 w 220"/>
                <a:gd name="T57" fmla="*/ 466 h 517"/>
                <a:gd name="T58" fmla="*/ 18 w 220"/>
                <a:gd name="T59" fmla="*/ 484 h 517"/>
                <a:gd name="T60" fmla="*/ 10 w 220"/>
                <a:gd name="T61" fmla="*/ 500 h 517"/>
                <a:gd name="T62" fmla="*/ 0 w 220"/>
                <a:gd name="T63" fmla="*/ 517 h 517"/>
                <a:gd name="T64" fmla="*/ 220 w 220"/>
                <a:gd name="T65" fmla="*/ 517 h 517"/>
                <a:gd name="T66" fmla="*/ 220 w 220"/>
                <a:gd name="T67" fmla="*/ 0 h 517"/>
                <a:gd name="T68" fmla="*/ 152 w 220"/>
                <a:gd name="T69" fmla="*/ 3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517">
                  <a:moveTo>
                    <a:pt x="152" y="34"/>
                  </a:moveTo>
                  <a:lnTo>
                    <a:pt x="152" y="263"/>
                  </a:lnTo>
                  <a:lnTo>
                    <a:pt x="152" y="263"/>
                  </a:lnTo>
                  <a:lnTo>
                    <a:pt x="136" y="266"/>
                  </a:lnTo>
                  <a:lnTo>
                    <a:pt x="119" y="269"/>
                  </a:lnTo>
                  <a:lnTo>
                    <a:pt x="104" y="273"/>
                  </a:lnTo>
                  <a:lnTo>
                    <a:pt x="89" y="280"/>
                  </a:lnTo>
                  <a:lnTo>
                    <a:pt x="75" y="286"/>
                  </a:lnTo>
                  <a:lnTo>
                    <a:pt x="61" y="293"/>
                  </a:lnTo>
                  <a:lnTo>
                    <a:pt x="48" y="301"/>
                  </a:lnTo>
                  <a:lnTo>
                    <a:pt x="35" y="310"/>
                  </a:lnTo>
                  <a:lnTo>
                    <a:pt x="35" y="310"/>
                  </a:lnTo>
                  <a:lnTo>
                    <a:pt x="38" y="330"/>
                  </a:lnTo>
                  <a:lnTo>
                    <a:pt x="39" y="351"/>
                  </a:lnTo>
                  <a:lnTo>
                    <a:pt x="40" y="375"/>
                  </a:lnTo>
                  <a:lnTo>
                    <a:pt x="39" y="400"/>
                  </a:lnTo>
                  <a:lnTo>
                    <a:pt x="39" y="400"/>
                  </a:lnTo>
                  <a:lnTo>
                    <a:pt x="48" y="386"/>
                  </a:lnTo>
                  <a:lnTo>
                    <a:pt x="60" y="374"/>
                  </a:lnTo>
                  <a:lnTo>
                    <a:pt x="72" y="362"/>
                  </a:lnTo>
                  <a:lnTo>
                    <a:pt x="86" y="351"/>
                  </a:lnTo>
                  <a:lnTo>
                    <a:pt x="101" y="343"/>
                  </a:lnTo>
                  <a:lnTo>
                    <a:pt x="117" y="336"/>
                  </a:lnTo>
                  <a:lnTo>
                    <a:pt x="134" y="330"/>
                  </a:lnTo>
                  <a:lnTo>
                    <a:pt x="152" y="326"/>
                  </a:lnTo>
                  <a:lnTo>
                    <a:pt x="152" y="449"/>
                  </a:lnTo>
                  <a:lnTo>
                    <a:pt x="31" y="449"/>
                  </a:lnTo>
                  <a:lnTo>
                    <a:pt x="31" y="449"/>
                  </a:lnTo>
                  <a:lnTo>
                    <a:pt x="26" y="466"/>
                  </a:lnTo>
                  <a:lnTo>
                    <a:pt x="18" y="484"/>
                  </a:lnTo>
                  <a:lnTo>
                    <a:pt x="10" y="500"/>
                  </a:lnTo>
                  <a:lnTo>
                    <a:pt x="0" y="517"/>
                  </a:lnTo>
                  <a:lnTo>
                    <a:pt x="220" y="517"/>
                  </a:lnTo>
                  <a:lnTo>
                    <a:pt x="220" y="0"/>
                  </a:lnTo>
                  <a:lnTo>
                    <a:pt x="15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021415" y="3960827"/>
            <a:ext cx="527649" cy="506122"/>
            <a:chOff x="4216400" y="3713118"/>
            <a:chExt cx="700088" cy="690563"/>
          </a:xfrm>
          <a:solidFill>
            <a:srgbClr val="186496"/>
          </a:solidFill>
        </p:grpSpPr>
        <p:sp>
          <p:nvSpPr>
            <p:cNvPr id="76" name="Freeform 292"/>
            <p:cNvSpPr>
              <a:spLocks/>
            </p:cNvSpPr>
            <p:nvPr userDrawn="1"/>
          </p:nvSpPr>
          <p:spPr bwMode="auto">
            <a:xfrm>
              <a:off x="4419600" y="3905206"/>
              <a:ext cx="292100" cy="498475"/>
            </a:xfrm>
            <a:custGeom>
              <a:avLst/>
              <a:gdLst>
                <a:gd name="T0" fmla="*/ 151 w 738"/>
                <a:gd name="T1" fmla="*/ 398 h 1260"/>
                <a:gd name="T2" fmla="*/ 154 w 738"/>
                <a:gd name="T3" fmla="*/ 317 h 1260"/>
                <a:gd name="T4" fmla="*/ 170 w 738"/>
                <a:gd name="T5" fmla="*/ 301 h 1260"/>
                <a:gd name="T6" fmla="*/ 210 w 738"/>
                <a:gd name="T7" fmla="*/ 306 h 1260"/>
                <a:gd name="T8" fmla="*/ 182 w 738"/>
                <a:gd name="T9" fmla="*/ 1260 h 1260"/>
                <a:gd name="T10" fmla="*/ 161 w 738"/>
                <a:gd name="T11" fmla="*/ 1252 h 1260"/>
                <a:gd name="T12" fmla="*/ 150 w 738"/>
                <a:gd name="T13" fmla="*/ 1210 h 1260"/>
                <a:gd name="T14" fmla="*/ 151 w 738"/>
                <a:gd name="T15" fmla="*/ 794 h 1260"/>
                <a:gd name="T16" fmla="*/ 140 w 738"/>
                <a:gd name="T17" fmla="*/ 742 h 1260"/>
                <a:gd name="T18" fmla="*/ 96 w 738"/>
                <a:gd name="T19" fmla="*/ 713 h 1260"/>
                <a:gd name="T20" fmla="*/ 45 w 738"/>
                <a:gd name="T21" fmla="*/ 672 h 1260"/>
                <a:gd name="T22" fmla="*/ 14 w 738"/>
                <a:gd name="T23" fmla="*/ 617 h 1260"/>
                <a:gd name="T24" fmla="*/ 3 w 738"/>
                <a:gd name="T25" fmla="*/ 549 h 1260"/>
                <a:gd name="T26" fmla="*/ 1 w 738"/>
                <a:gd name="T27" fmla="*/ 272 h 1260"/>
                <a:gd name="T28" fmla="*/ 7 w 738"/>
                <a:gd name="T29" fmla="*/ 193 h 1260"/>
                <a:gd name="T30" fmla="*/ 44 w 738"/>
                <a:gd name="T31" fmla="*/ 117 h 1260"/>
                <a:gd name="T32" fmla="*/ 113 w 738"/>
                <a:gd name="T33" fmla="*/ 63 h 1260"/>
                <a:gd name="T34" fmla="*/ 212 w 738"/>
                <a:gd name="T35" fmla="*/ 24 h 1260"/>
                <a:gd name="T36" fmla="*/ 367 w 738"/>
                <a:gd name="T37" fmla="*/ 0 h 1260"/>
                <a:gd name="T38" fmla="*/ 521 w 738"/>
                <a:gd name="T39" fmla="*/ 22 h 1260"/>
                <a:gd name="T40" fmla="*/ 641 w 738"/>
                <a:gd name="T41" fmla="*/ 73 h 1260"/>
                <a:gd name="T42" fmla="*/ 691 w 738"/>
                <a:gd name="T43" fmla="*/ 111 h 1260"/>
                <a:gd name="T44" fmla="*/ 723 w 738"/>
                <a:gd name="T45" fmla="*/ 160 h 1260"/>
                <a:gd name="T46" fmla="*/ 737 w 738"/>
                <a:gd name="T47" fmla="*/ 219 h 1260"/>
                <a:gd name="T48" fmla="*/ 738 w 738"/>
                <a:gd name="T49" fmla="*/ 544 h 1260"/>
                <a:gd name="T50" fmla="*/ 726 w 738"/>
                <a:gd name="T51" fmla="*/ 614 h 1260"/>
                <a:gd name="T52" fmla="*/ 695 w 738"/>
                <a:gd name="T53" fmla="*/ 671 h 1260"/>
                <a:gd name="T54" fmla="*/ 643 w 738"/>
                <a:gd name="T55" fmla="*/ 713 h 1260"/>
                <a:gd name="T56" fmla="*/ 598 w 738"/>
                <a:gd name="T57" fmla="*/ 742 h 1260"/>
                <a:gd name="T58" fmla="*/ 587 w 738"/>
                <a:gd name="T59" fmla="*/ 794 h 1260"/>
                <a:gd name="T60" fmla="*/ 588 w 738"/>
                <a:gd name="T61" fmla="*/ 1210 h 1260"/>
                <a:gd name="T62" fmla="*/ 579 w 738"/>
                <a:gd name="T63" fmla="*/ 1249 h 1260"/>
                <a:gd name="T64" fmla="*/ 558 w 738"/>
                <a:gd name="T65" fmla="*/ 1259 h 1260"/>
                <a:gd name="T66" fmla="*/ 529 w 738"/>
                <a:gd name="T67" fmla="*/ 306 h 1260"/>
                <a:gd name="T68" fmla="*/ 570 w 738"/>
                <a:gd name="T69" fmla="*/ 303 h 1260"/>
                <a:gd name="T70" fmla="*/ 585 w 738"/>
                <a:gd name="T71" fmla="*/ 320 h 1260"/>
                <a:gd name="T72" fmla="*/ 587 w 738"/>
                <a:gd name="T73" fmla="*/ 472 h 1260"/>
                <a:gd name="T74" fmla="*/ 592 w 738"/>
                <a:gd name="T75" fmla="*/ 663 h 1260"/>
                <a:gd name="T76" fmla="*/ 637 w 738"/>
                <a:gd name="T77" fmla="*/ 632 h 1260"/>
                <a:gd name="T78" fmla="*/ 664 w 738"/>
                <a:gd name="T79" fmla="*/ 594 h 1260"/>
                <a:gd name="T80" fmla="*/ 674 w 738"/>
                <a:gd name="T81" fmla="*/ 540 h 1260"/>
                <a:gd name="T82" fmla="*/ 674 w 738"/>
                <a:gd name="T83" fmla="*/ 272 h 1260"/>
                <a:gd name="T84" fmla="*/ 662 w 738"/>
                <a:gd name="T85" fmla="*/ 196 h 1260"/>
                <a:gd name="T86" fmla="*/ 618 w 738"/>
                <a:gd name="T87" fmla="*/ 141 h 1260"/>
                <a:gd name="T88" fmla="*/ 566 w 738"/>
                <a:gd name="T89" fmla="*/ 109 h 1260"/>
                <a:gd name="T90" fmla="*/ 474 w 738"/>
                <a:gd name="T91" fmla="*/ 77 h 1260"/>
                <a:gd name="T92" fmla="*/ 306 w 738"/>
                <a:gd name="T93" fmla="*/ 70 h 1260"/>
                <a:gd name="T94" fmla="*/ 178 w 738"/>
                <a:gd name="T95" fmla="*/ 105 h 1260"/>
                <a:gd name="T96" fmla="*/ 124 w 738"/>
                <a:gd name="T97" fmla="*/ 135 h 1260"/>
                <a:gd name="T98" fmla="*/ 73 w 738"/>
                <a:gd name="T99" fmla="*/ 196 h 1260"/>
                <a:gd name="T100" fmla="*/ 67 w 738"/>
                <a:gd name="T101" fmla="*/ 392 h 1260"/>
                <a:gd name="T102" fmla="*/ 71 w 738"/>
                <a:gd name="T103" fmla="*/ 578 h 1260"/>
                <a:gd name="T104" fmla="*/ 91 w 738"/>
                <a:gd name="T105" fmla="*/ 618 h 1260"/>
                <a:gd name="T106" fmla="*/ 129 w 738"/>
                <a:gd name="T107" fmla="*/ 65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8" h="1260">
                  <a:moveTo>
                    <a:pt x="151" y="666"/>
                  </a:moveTo>
                  <a:lnTo>
                    <a:pt x="151" y="550"/>
                  </a:lnTo>
                  <a:lnTo>
                    <a:pt x="151" y="550"/>
                  </a:lnTo>
                  <a:lnTo>
                    <a:pt x="151" y="449"/>
                  </a:lnTo>
                  <a:lnTo>
                    <a:pt x="151" y="398"/>
                  </a:lnTo>
                  <a:lnTo>
                    <a:pt x="150" y="348"/>
                  </a:lnTo>
                  <a:lnTo>
                    <a:pt x="150" y="348"/>
                  </a:lnTo>
                  <a:lnTo>
                    <a:pt x="151" y="334"/>
                  </a:lnTo>
                  <a:lnTo>
                    <a:pt x="152" y="322"/>
                  </a:lnTo>
                  <a:lnTo>
                    <a:pt x="154" y="317"/>
                  </a:lnTo>
                  <a:lnTo>
                    <a:pt x="157" y="313"/>
                  </a:lnTo>
                  <a:lnTo>
                    <a:pt x="160" y="309"/>
                  </a:lnTo>
                  <a:lnTo>
                    <a:pt x="163" y="306"/>
                  </a:lnTo>
                  <a:lnTo>
                    <a:pt x="166" y="304"/>
                  </a:lnTo>
                  <a:lnTo>
                    <a:pt x="170" y="301"/>
                  </a:lnTo>
                  <a:lnTo>
                    <a:pt x="175" y="300"/>
                  </a:lnTo>
                  <a:lnTo>
                    <a:pt x="181" y="300"/>
                  </a:lnTo>
                  <a:lnTo>
                    <a:pt x="187" y="300"/>
                  </a:lnTo>
                  <a:lnTo>
                    <a:pt x="194" y="301"/>
                  </a:lnTo>
                  <a:lnTo>
                    <a:pt x="210" y="306"/>
                  </a:lnTo>
                  <a:lnTo>
                    <a:pt x="210" y="1253"/>
                  </a:lnTo>
                  <a:lnTo>
                    <a:pt x="210" y="1253"/>
                  </a:lnTo>
                  <a:lnTo>
                    <a:pt x="194" y="1258"/>
                  </a:lnTo>
                  <a:lnTo>
                    <a:pt x="188" y="1259"/>
                  </a:lnTo>
                  <a:lnTo>
                    <a:pt x="182" y="1260"/>
                  </a:lnTo>
                  <a:lnTo>
                    <a:pt x="176" y="1259"/>
                  </a:lnTo>
                  <a:lnTo>
                    <a:pt x="171" y="1259"/>
                  </a:lnTo>
                  <a:lnTo>
                    <a:pt x="167" y="1257"/>
                  </a:lnTo>
                  <a:lnTo>
                    <a:pt x="164" y="1255"/>
                  </a:lnTo>
                  <a:lnTo>
                    <a:pt x="161" y="1252"/>
                  </a:lnTo>
                  <a:lnTo>
                    <a:pt x="158" y="1247"/>
                  </a:lnTo>
                  <a:lnTo>
                    <a:pt x="156" y="1243"/>
                  </a:lnTo>
                  <a:lnTo>
                    <a:pt x="153" y="1238"/>
                  </a:lnTo>
                  <a:lnTo>
                    <a:pt x="151" y="1226"/>
                  </a:lnTo>
                  <a:lnTo>
                    <a:pt x="150" y="1210"/>
                  </a:lnTo>
                  <a:lnTo>
                    <a:pt x="150" y="1210"/>
                  </a:lnTo>
                  <a:lnTo>
                    <a:pt x="151" y="1106"/>
                  </a:lnTo>
                  <a:lnTo>
                    <a:pt x="151" y="1003"/>
                  </a:lnTo>
                  <a:lnTo>
                    <a:pt x="151" y="794"/>
                  </a:lnTo>
                  <a:lnTo>
                    <a:pt x="151" y="794"/>
                  </a:lnTo>
                  <a:lnTo>
                    <a:pt x="151" y="783"/>
                  </a:lnTo>
                  <a:lnTo>
                    <a:pt x="150" y="771"/>
                  </a:lnTo>
                  <a:lnTo>
                    <a:pt x="148" y="761"/>
                  </a:lnTo>
                  <a:lnTo>
                    <a:pt x="145" y="752"/>
                  </a:lnTo>
                  <a:lnTo>
                    <a:pt x="140" y="742"/>
                  </a:lnTo>
                  <a:lnTo>
                    <a:pt x="133" y="734"/>
                  </a:lnTo>
                  <a:lnTo>
                    <a:pt x="122" y="727"/>
                  </a:lnTo>
                  <a:lnTo>
                    <a:pt x="109" y="719"/>
                  </a:lnTo>
                  <a:lnTo>
                    <a:pt x="109" y="719"/>
                  </a:lnTo>
                  <a:lnTo>
                    <a:pt x="96" y="713"/>
                  </a:lnTo>
                  <a:lnTo>
                    <a:pt x="84" y="707"/>
                  </a:lnTo>
                  <a:lnTo>
                    <a:pt x="73" y="699"/>
                  </a:lnTo>
                  <a:lnTo>
                    <a:pt x="63" y="691"/>
                  </a:lnTo>
                  <a:lnTo>
                    <a:pt x="53" y="682"/>
                  </a:lnTo>
                  <a:lnTo>
                    <a:pt x="45" y="672"/>
                  </a:lnTo>
                  <a:lnTo>
                    <a:pt x="37" y="663"/>
                  </a:lnTo>
                  <a:lnTo>
                    <a:pt x="29" y="653"/>
                  </a:lnTo>
                  <a:lnTo>
                    <a:pt x="23" y="641"/>
                  </a:lnTo>
                  <a:lnTo>
                    <a:pt x="18" y="630"/>
                  </a:lnTo>
                  <a:lnTo>
                    <a:pt x="14" y="617"/>
                  </a:lnTo>
                  <a:lnTo>
                    <a:pt x="10" y="605"/>
                  </a:lnTo>
                  <a:lnTo>
                    <a:pt x="7" y="591"/>
                  </a:lnTo>
                  <a:lnTo>
                    <a:pt x="4" y="578"/>
                  </a:lnTo>
                  <a:lnTo>
                    <a:pt x="3" y="564"/>
                  </a:lnTo>
                  <a:lnTo>
                    <a:pt x="3" y="549"/>
                  </a:lnTo>
                  <a:lnTo>
                    <a:pt x="3" y="549"/>
                  </a:lnTo>
                  <a:lnTo>
                    <a:pt x="6" y="411"/>
                  </a:lnTo>
                  <a:lnTo>
                    <a:pt x="4" y="341"/>
                  </a:lnTo>
                  <a:lnTo>
                    <a:pt x="3" y="307"/>
                  </a:lnTo>
                  <a:lnTo>
                    <a:pt x="1" y="272"/>
                  </a:lnTo>
                  <a:lnTo>
                    <a:pt x="1" y="272"/>
                  </a:lnTo>
                  <a:lnTo>
                    <a:pt x="0" y="251"/>
                  </a:lnTo>
                  <a:lnTo>
                    <a:pt x="1" y="231"/>
                  </a:lnTo>
                  <a:lnTo>
                    <a:pt x="3" y="212"/>
                  </a:lnTo>
                  <a:lnTo>
                    <a:pt x="7" y="193"/>
                  </a:lnTo>
                  <a:lnTo>
                    <a:pt x="12" y="176"/>
                  </a:lnTo>
                  <a:lnTo>
                    <a:pt x="18" y="160"/>
                  </a:lnTo>
                  <a:lnTo>
                    <a:pt x="25" y="145"/>
                  </a:lnTo>
                  <a:lnTo>
                    <a:pt x="35" y="131"/>
                  </a:lnTo>
                  <a:lnTo>
                    <a:pt x="44" y="117"/>
                  </a:lnTo>
                  <a:lnTo>
                    <a:pt x="56" y="105"/>
                  </a:lnTo>
                  <a:lnTo>
                    <a:pt x="68" y="93"/>
                  </a:lnTo>
                  <a:lnTo>
                    <a:pt x="82" y="83"/>
                  </a:lnTo>
                  <a:lnTo>
                    <a:pt x="97" y="72"/>
                  </a:lnTo>
                  <a:lnTo>
                    <a:pt x="113" y="63"/>
                  </a:lnTo>
                  <a:lnTo>
                    <a:pt x="131" y="54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81" y="34"/>
                  </a:lnTo>
                  <a:lnTo>
                    <a:pt x="212" y="24"/>
                  </a:lnTo>
                  <a:lnTo>
                    <a:pt x="243" y="16"/>
                  </a:lnTo>
                  <a:lnTo>
                    <a:pt x="274" y="9"/>
                  </a:lnTo>
                  <a:lnTo>
                    <a:pt x="306" y="5"/>
                  </a:lnTo>
                  <a:lnTo>
                    <a:pt x="337" y="1"/>
                  </a:lnTo>
                  <a:lnTo>
                    <a:pt x="367" y="0"/>
                  </a:lnTo>
                  <a:lnTo>
                    <a:pt x="398" y="1"/>
                  </a:lnTo>
                  <a:lnTo>
                    <a:pt x="429" y="4"/>
                  </a:lnTo>
                  <a:lnTo>
                    <a:pt x="460" y="8"/>
                  </a:lnTo>
                  <a:lnTo>
                    <a:pt x="490" y="14"/>
                  </a:lnTo>
                  <a:lnTo>
                    <a:pt x="521" y="22"/>
                  </a:lnTo>
                  <a:lnTo>
                    <a:pt x="551" y="32"/>
                  </a:lnTo>
                  <a:lnTo>
                    <a:pt x="582" y="44"/>
                  </a:lnTo>
                  <a:lnTo>
                    <a:pt x="612" y="58"/>
                  </a:lnTo>
                  <a:lnTo>
                    <a:pt x="641" y="73"/>
                  </a:lnTo>
                  <a:lnTo>
                    <a:pt x="641" y="73"/>
                  </a:lnTo>
                  <a:lnTo>
                    <a:pt x="652" y="80"/>
                  </a:lnTo>
                  <a:lnTo>
                    <a:pt x="663" y="87"/>
                  </a:lnTo>
                  <a:lnTo>
                    <a:pt x="673" y="94"/>
                  </a:lnTo>
                  <a:lnTo>
                    <a:pt x="683" y="102"/>
                  </a:lnTo>
                  <a:lnTo>
                    <a:pt x="691" y="111"/>
                  </a:lnTo>
                  <a:lnTo>
                    <a:pt x="698" y="119"/>
                  </a:lnTo>
                  <a:lnTo>
                    <a:pt x="705" y="129"/>
                  </a:lnTo>
                  <a:lnTo>
                    <a:pt x="713" y="139"/>
                  </a:lnTo>
                  <a:lnTo>
                    <a:pt x="718" y="148"/>
                  </a:lnTo>
                  <a:lnTo>
                    <a:pt x="723" y="160"/>
                  </a:lnTo>
                  <a:lnTo>
                    <a:pt x="727" y="170"/>
                  </a:lnTo>
                  <a:lnTo>
                    <a:pt x="730" y="182"/>
                  </a:lnTo>
                  <a:lnTo>
                    <a:pt x="734" y="194"/>
                  </a:lnTo>
                  <a:lnTo>
                    <a:pt x="736" y="207"/>
                  </a:lnTo>
                  <a:lnTo>
                    <a:pt x="737" y="219"/>
                  </a:lnTo>
                  <a:lnTo>
                    <a:pt x="738" y="233"/>
                  </a:lnTo>
                  <a:lnTo>
                    <a:pt x="738" y="233"/>
                  </a:lnTo>
                  <a:lnTo>
                    <a:pt x="738" y="388"/>
                  </a:lnTo>
                  <a:lnTo>
                    <a:pt x="738" y="544"/>
                  </a:lnTo>
                  <a:lnTo>
                    <a:pt x="738" y="544"/>
                  </a:lnTo>
                  <a:lnTo>
                    <a:pt x="737" y="559"/>
                  </a:lnTo>
                  <a:lnTo>
                    <a:pt x="736" y="573"/>
                  </a:lnTo>
                  <a:lnTo>
                    <a:pt x="734" y="587"/>
                  </a:lnTo>
                  <a:lnTo>
                    <a:pt x="730" y="600"/>
                  </a:lnTo>
                  <a:lnTo>
                    <a:pt x="726" y="614"/>
                  </a:lnTo>
                  <a:lnTo>
                    <a:pt x="722" y="626"/>
                  </a:lnTo>
                  <a:lnTo>
                    <a:pt x="717" y="638"/>
                  </a:lnTo>
                  <a:lnTo>
                    <a:pt x="711" y="650"/>
                  </a:lnTo>
                  <a:lnTo>
                    <a:pt x="703" y="661"/>
                  </a:lnTo>
                  <a:lnTo>
                    <a:pt x="695" y="671"/>
                  </a:lnTo>
                  <a:lnTo>
                    <a:pt x="687" y="681"/>
                  </a:lnTo>
                  <a:lnTo>
                    <a:pt x="676" y="690"/>
                  </a:lnTo>
                  <a:lnTo>
                    <a:pt x="666" y="698"/>
                  </a:lnTo>
                  <a:lnTo>
                    <a:pt x="655" y="707"/>
                  </a:lnTo>
                  <a:lnTo>
                    <a:pt x="643" y="713"/>
                  </a:lnTo>
                  <a:lnTo>
                    <a:pt x="629" y="719"/>
                  </a:lnTo>
                  <a:lnTo>
                    <a:pt x="629" y="719"/>
                  </a:lnTo>
                  <a:lnTo>
                    <a:pt x="616" y="727"/>
                  </a:lnTo>
                  <a:lnTo>
                    <a:pt x="605" y="735"/>
                  </a:lnTo>
                  <a:lnTo>
                    <a:pt x="598" y="742"/>
                  </a:lnTo>
                  <a:lnTo>
                    <a:pt x="593" y="752"/>
                  </a:lnTo>
                  <a:lnTo>
                    <a:pt x="590" y="761"/>
                  </a:lnTo>
                  <a:lnTo>
                    <a:pt x="588" y="771"/>
                  </a:lnTo>
                  <a:lnTo>
                    <a:pt x="587" y="783"/>
                  </a:lnTo>
                  <a:lnTo>
                    <a:pt x="587" y="794"/>
                  </a:lnTo>
                  <a:lnTo>
                    <a:pt x="587" y="794"/>
                  </a:lnTo>
                  <a:lnTo>
                    <a:pt x="587" y="1003"/>
                  </a:lnTo>
                  <a:lnTo>
                    <a:pt x="587" y="1106"/>
                  </a:lnTo>
                  <a:lnTo>
                    <a:pt x="588" y="1210"/>
                  </a:lnTo>
                  <a:lnTo>
                    <a:pt x="588" y="1210"/>
                  </a:lnTo>
                  <a:lnTo>
                    <a:pt x="587" y="1224"/>
                  </a:lnTo>
                  <a:lnTo>
                    <a:pt x="586" y="1236"/>
                  </a:lnTo>
                  <a:lnTo>
                    <a:pt x="584" y="1241"/>
                  </a:lnTo>
                  <a:lnTo>
                    <a:pt x="582" y="1245"/>
                  </a:lnTo>
                  <a:lnTo>
                    <a:pt x="579" y="1249"/>
                  </a:lnTo>
                  <a:lnTo>
                    <a:pt x="576" y="1253"/>
                  </a:lnTo>
                  <a:lnTo>
                    <a:pt x="572" y="1255"/>
                  </a:lnTo>
                  <a:lnTo>
                    <a:pt x="568" y="1257"/>
                  </a:lnTo>
                  <a:lnTo>
                    <a:pt x="564" y="1258"/>
                  </a:lnTo>
                  <a:lnTo>
                    <a:pt x="558" y="1259"/>
                  </a:lnTo>
                  <a:lnTo>
                    <a:pt x="552" y="1259"/>
                  </a:lnTo>
                  <a:lnTo>
                    <a:pt x="545" y="1258"/>
                  </a:lnTo>
                  <a:lnTo>
                    <a:pt x="529" y="1255"/>
                  </a:lnTo>
                  <a:lnTo>
                    <a:pt x="529" y="306"/>
                  </a:lnTo>
                  <a:lnTo>
                    <a:pt x="529" y="306"/>
                  </a:lnTo>
                  <a:lnTo>
                    <a:pt x="544" y="301"/>
                  </a:lnTo>
                  <a:lnTo>
                    <a:pt x="555" y="299"/>
                  </a:lnTo>
                  <a:lnTo>
                    <a:pt x="561" y="300"/>
                  </a:lnTo>
                  <a:lnTo>
                    <a:pt x="566" y="300"/>
                  </a:lnTo>
                  <a:lnTo>
                    <a:pt x="570" y="303"/>
                  </a:lnTo>
                  <a:lnTo>
                    <a:pt x="574" y="305"/>
                  </a:lnTo>
                  <a:lnTo>
                    <a:pt x="577" y="307"/>
                  </a:lnTo>
                  <a:lnTo>
                    <a:pt x="580" y="311"/>
                  </a:lnTo>
                  <a:lnTo>
                    <a:pt x="583" y="315"/>
                  </a:lnTo>
                  <a:lnTo>
                    <a:pt x="585" y="320"/>
                  </a:lnTo>
                  <a:lnTo>
                    <a:pt x="587" y="333"/>
                  </a:lnTo>
                  <a:lnTo>
                    <a:pt x="588" y="348"/>
                  </a:lnTo>
                  <a:lnTo>
                    <a:pt x="588" y="348"/>
                  </a:lnTo>
                  <a:lnTo>
                    <a:pt x="587" y="411"/>
                  </a:lnTo>
                  <a:lnTo>
                    <a:pt x="587" y="472"/>
                  </a:lnTo>
                  <a:lnTo>
                    <a:pt x="588" y="596"/>
                  </a:lnTo>
                  <a:lnTo>
                    <a:pt x="588" y="596"/>
                  </a:lnTo>
                  <a:lnTo>
                    <a:pt x="588" y="612"/>
                  </a:lnTo>
                  <a:lnTo>
                    <a:pt x="589" y="628"/>
                  </a:lnTo>
                  <a:lnTo>
                    <a:pt x="592" y="663"/>
                  </a:lnTo>
                  <a:lnTo>
                    <a:pt x="592" y="663"/>
                  </a:lnTo>
                  <a:lnTo>
                    <a:pt x="613" y="651"/>
                  </a:lnTo>
                  <a:lnTo>
                    <a:pt x="621" y="645"/>
                  </a:lnTo>
                  <a:lnTo>
                    <a:pt x="629" y="639"/>
                  </a:lnTo>
                  <a:lnTo>
                    <a:pt x="637" y="632"/>
                  </a:lnTo>
                  <a:lnTo>
                    <a:pt x="643" y="625"/>
                  </a:lnTo>
                  <a:lnTo>
                    <a:pt x="649" y="618"/>
                  </a:lnTo>
                  <a:lnTo>
                    <a:pt x="654" y="611"/>
                  </a:lnTo>
                  <a:lnTo>
                    <a:pt x="660" y="603"/>
                  </a:lnTo>
                  <a:lnTo>
                    <a:pt x="664" y="594"/>
                  </a:lnTo>
                  <a:lnTo>
                    <a:pt x="667" y="586"/>
                  </a:lnTo>
                  <a:lnTo>
                    <a:pt x="670" y="578"/>
                  </a:lnTo>
                  <a:lnTo>
                    <a:pt x="672" y="568"/>
                  </a:lnTo>
                  <a:lnTo>
                    <a:pt x="673" y="559"/>
                  </a:lnTo>
                  <a:lnTo>
                    <a:pt x="674" y="540"/>
                  </a:lnTo>
                  <a:lnTo>
                    <a:pt x="674" y="540"/>
                  </a:lnTo>
                  <a:lnTo>
                    <a:pt x="676" y="464"/>
                  </a:lnTo>
                  <a:lnTo>
                    <a:pt x="676" y="387"/>
                  </a:lnTo>
                  <a:lnTo>
                    <a:pt x="676" y="311"/>
                  </a:lnTo>
                  <a:lnTo>
                    <a:pt x="674" y="272"/>
                  </a:lnTo>
                  <a:lnTo>
                    <a:pt x="672" y="235"/>
                  </a:lnTo>
                  <a:lnTo>
                    <a:pt x="672" y="235"/>
                  </a:lnTo>
                  <a:lnTo>
                    <a:pt x="670" y="222"/>
                  </a:lnTo>
                  <a:lnTo>
                    <a:pt x="667" y="209"/>
                  </a:lnTo>
                  <a:lnTo>
                    <a:pt x="662" y="196"/>
                  </a:lnTo>
                  <a:lnTo>
                    <a:pt x="654" y="183"/>
                  </a:lnTo>
                  <a:lnTo>
                    <a:pt x="647" y="171"/>
                  </a:lnTo>
                  <a:lnTo>
                    <a:pt x="638" y="160"/>
                  </a:lnTo>
                  <a:lnTo>
                    <a:pt x="628" y="149"/>
                  </a:lnTo>
                  <a:lnTo>
                    <a:pt x="618" y="141"/>
                  </a:lnTo>
                  <a:lnTo>
                    <a:pt x="618" y="141"/>
                  </a:lnTo>
                  <a:lnTo>
                    <a:pt x="607" y="132"/>
                  </a:lnTo>
                  <a:lnTo>
                    <a:pt x="593" y="123"/>
                  </a:lnTo>
                  <a:lnTo>
                    <a:pt x="579" y="116"/>
                  </a:lnTo>
                  <a:lnTo>
                    <a:pt x="566" y="109"/>
                  </a:lnTo>
                  <a:lnTo>
                    <a:pt x="551" y="101"/>
                  </a:lnTo>
                  <a:lnTo>
                    <a:pt x="537" y="96"/>
                  </a:lnTo>
                  <a:lnTo>
                    <a:pt x="521" y="90"/>
                  </a:lnTo>
                  <a:lnTo>
                    <a:pt x="505" y="86"/>
                  </a:lnTo>
                  <a:lnTo>
                    <a:pt x="474" y="77"/>
                  </a:lnTo>
                  <a:lnTo>
                    <a:pt x="441" y="71"/>
                  </a:lnTo>
                  <a:lnTo>
                    <a:pt x="408" y="68"/>
                  </a:lnTo>
                  <a:lnTo>
                    <a:pt x="373" y="67"/>
                  </a:lnTo>
                  <a:lnTo>
                    <a:pt x="340" y="67"/>
                  </a:lnTo>
                  <a:lnTo>
                    <a:pt x="306" y="70"/>
                  </a:lnTo>
                  <a:lnTo>
                    <a:pt x="272" y="76"/>
                  </a:lnTo>
                  <a:lnTo>
                    <a:pt x="240" y="84"/>
                  </a:lnTo>
                  <a:lnTo>
                    <a:pt x="209" y="93"/>
                  </a:lnTo>
                  <a:lnTo>
                    <a:pt x="194" y="98"/>
                  </a:lnTo>
                  <a:lnTo>
                    <a:pt x="178" y="105"/>
                  </a:lnTo>
                  <a:lnTo>
                    <a:pt x="165" y="112"/>
                  </a:lnTo>
                  <a:lnTo>
                    <a:pt x="150" y="119"/>
                  </a:lnTo>
                  <a:lnTo>
                    <a:pt x="138" y="126"/>
                  </a:lnTo>
                  <a:lnTo>
                    <a:pt x="124" y="135"/>
                  </a:lnTo>
                  <a:lnTo>
                    <a:pt x="124" y="135"/>
                  </a:lnTo>
                  <a:lnTo>
                    <a:pt x="111" y="146"/>
                  </a:lnTo>
                  <a:lnTo>
                    <a:pt x="98" y="157"/>
                  </a:lnTo>
                  <a:lnTo>
                    <a:pt x="88" y="169"/>
                  </a:lnTo>
                  <a:lnTo>
                    <a:pt x="79" y="183"/>
                  </a:lnTo>
                  <a:lnTo>
                    <a:pt x="73" y="196"/>
                  </a:lnTo>
                  <a:lnTo>
                    <a:pt x="69" y="212"/>
                  </a:lnTo>
                  <a:lnTo>
                    <a:pt x="67" y="228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7" y="392"/>
                  </a:lnTo>
                  <a:lnTo>
                    <a:pt x="66" y="539"/>
                  </a:lnTo>
                  <a:lnTo>
                    <a:pt x="66" y="539"/>
                  </a:lnTo>
                  <a:lnTo>
                    <a:pt x="67" y="559"/>
                  </a:lnTo>
                  <a:lnTo>
                    <a:pt x="69" y="568"/>
                  </a:lnTo>
                  <a:lnTo>
                    <a:pt x="71" y="578"/>
                  </a:lnTo>
                  <a:lnTo>
                    <a:pt x="73" y="586"/>
                  </a:lnTo>
                  <a:lnTo>
                    <a:pt x="76" y="594"/>
                  </a:lnTo>
                  <a:lnTo>
                    <a:pt x="81" y="603"/>
                  </a:lnTo>
                  <a:lnTo>
                    <a:pt x="86" y="611"/>
                  </a:lnTo>
                  <a:lnTo>
                    <a:pt x="91" y="618"/>
                  </a:lnTo>
                  <a:lnTo>
                    <a:pt x="97" y="625"/>
                  </a:lnTo>
                  <a:lnTo>
                    <a:pt x="104" y="633"/>
                  </a:lnTo>
                  <a:lnTo>
                    <a:pt x="112" y="640"/>
                  </a:lnTo>
                  <a:lnTo>
                    <a:pt x="120" y="646"/>
                  </a:lnTo>
                  <a:lnTo>
                    <a:pt x="129" y="653"/>
                  </a:lnTo>
                  <a:lnTo>
                    <a:pt x="151" y="6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293"/>
            <p:cNvSpPr>
              <a:spLocks/>
            </p:cNvSpPr>
            <p:nvPr userDrawn="1"/>
          </p:nvSpPr>
          <p:spPr bwMode="auto">
            <a:xfrm>
              <a:off x="4419600" y="3905206"/>
              <a:ext cx="292100" cy="498475"/>
            </a:xfrm>
            <a:custGeom>
              <a:avLst/>
              <a:gdLst>
                <a:gd name="T0" fmla="*/ 151 w 738"/>
                <a:gd name="T1" fmla="*/ 398 h 1260"/>
                <a:gd name="T2" fmla="*/ 154 w 738"/>
                <a:gd name="T3" fmla="*/ 317 h 1260"/>
                <a:gd name="T4" fmla="*/ 170 w 738"/>
                <a:gd name="T5" fmla="*/ 301 h 1260"/>
                <a:gd name="T6" fmla="*/ 210 w 738"/>
                <a:gd name="T7" fmla="*/ 306 h 1260"/>
                <a:gd name="T8" fmla="*/ 182 w 738"/>
                <a:gd name="T9" fmla="*/ 1260 h 1260"/>
                <a:gd name="T10" fmla="*/ 161 w 738"/>
                <a:gd name="T11" fmla="*/ 1252 h 1260"/>
                <a:gd name="T12" fmla="*/ 150 w 738"/>
                <a:gd name="T13" fmla="*/ 1210 h 1260"/>
                <a:gd name="T14" fmla="*/ 151 w 738"/>
                <a:gd name="T15" fmla="*/ 794 h 1260"/>
                <a:gd name="T16" fmla="*/ 140 w 738"/>
                <a:gd name="T17" fmla="*/ 742 h 1260"/>
                <a:gd name="T18" fmla="*/ 96 w 738"/>
                <a:gd name="T19" fmla="*/ 713 h 1260"/>
                <a:gd name="T20" fmla="*/ 45 w 738"/>
                <a:gd name="T21" fmla="*/ 672 h 1260"/>
                <a:gd name="T22" fmla="*/ 14 w 738"/>
                <a:gd name="T23" fmla="*/ 617 h 1260"/>
                <a:gd name="T24" fmla="*/ 3 w 738"/>
                <a:gd name="T25" fmla="*/ 549 h 1260"/>
                <a:gd name="T26" fmla="*/ 1 w 738"/>
                <a:gd name="T27" fmla="*/ 272 h 1260"/>
                <a:gd name="T28" fmla="*/ 7 w 738"/>
                <a:gd name="T29" fmla="*/ 193 h 1260"/>
                <a:gd name="T30" fmla="*/ 44 w 738"/>
                <a:gd name="T31" fmla="*/ 117 h 1260"/>
                <a:gd name="T32" fmla="*/ 113 w 738"/>
                <a:gd name="T33" fmla="*/ 63 h 1260"/>
                <a:gd name="T34" fmla="*/ 212 w 738"/>
                <a:gd name="T35" fmla="*/ 24 h 1260"/>
                <a:gd name="T36" fmla="*/ 367 w 738"/>
                <a:gd name="T37" fmla="*/ 0 h 1260"/>
                <a:gd name="T38" fmla="*/ 521 w 738"/>
                <a:gd name="T39" fmla="*/ 22 h 1260"/>
                <a:gd name="T40" fmla="*/ 641 w 738"/>
                <a:gd name="T41" fmla="*/ 73 h 1260"/>
                <a:gd name="T42" fmla="*/ 691 w 738"/>
                <a:gd name="T43" fmla="*/ 111 h 1260"/>
                <a:gd name="T44" fmla="*/ 723 w 738"/>
                <a:gd name="T45" fmla="*/ 160 h 1260"/>
                <a:gd name="T46" fmla="*/ 737 w 738"/>
                <a:gd name="T47" fmla="*/ 219 h 1260"/>
                <a:gd name="T48" fmla="*/ 738 w 738"/>
                <a:gd name="T49" fmla="*/ 544 h 1260"/>
                <a:gd name="T50" fmla="*/ 726 w 738"/>
                <a:gd name="T51" fmla="*/ 614 h 1260"/>
                <a:gd name="T52" fmla="*/ 695 w 738"/>
                <a:gd name="T53" fmla="*/ 671 h 1260"/>
                <a:gd name="T54" fmla="*/ 643 w 738"/>
                <a:gd name="T55" fmla="*/ 713 h 1260"/>
                <a:gd name="T56" fmla="*/ 598 w 738"/>
                <a:gd name="T57" fmla="*/ 742 h 1260"/>
                <a:gd name="T58" fmla="*/ 587 w 738"/>
                <a:gd name="T59" fmla="*/ 794 h 1260"/>
                <a:gd name="T60" fmla="*/ 588 w 738"/>
                <a:gd name="T61" fmla="*/ 1210 h 1260"/>
                <a:gd name="T62" fmla="*/ 579 w 738"/>
                <a:gd name="T63" fmla="*/ 1249 h 1260"/>
                <a:gd name="T64" fmla="*/ 558 w 738"/>
                <a:gd name="T65" fmla="*/ 1259 h 1260"/>
                <a:gd name="T66" fmla="*/ 529 w 738"/>
                <a:gd name="T67" fmla="*/ 306 h 1260"/>
                <a:gd name="T68" fmla="*/ 570 w 738"/>
                <a:gd name="T69" fmla="*/ 303 h 1260"/>
                <a:gd name="T70" fmla="*/ 585 w 738"/>
                <a:gd name="T71" fmla="*/ 320 h 1260"/>
                <a:gd name="T72" fmla="*/ 587 w 738"/>
                <a:gd name="T73" fmla="*/ 472 h 1260"/>
                <a:gd name="T74" fmla="*/ 592 w 738"/>
                <a:gd name="T75" fmla="*/ 663 h 1260"/>
                <a:gd name="T76" fmla="*/ 637 w 738"/>
                <a:gd name="T77" fmla="*/ 632 h 1260"/>
                <a:gd name="T78" fmla="*/ 664 w 738"/>
                <a:gd name="T79" fmla="*/ 594 h 1260"/>
                <a:gd name="T80" fmla="*/ 674 w 738"/>
                <a:gd name="T81" fmla="*/ 540 h 1260"/>
                <a:gd name="T82" fmla="*/ 674 w 738"/>
                <a:gd name="T83" fmla="*/ 272 h 1260"/>
                <a:gd name="T84" fmla="*/ 662 w 738"/>
                <a:gd name="T85" fmla="*/ 196 h 1260"/>
                <a:gd name="T86" fmla="*/ 618 w 738"/>
                <a:gd name="T87" fmla="*/ 141 h 1260"/>
                <a:gd name="T88" fmla="*/ 566 w 738"/>
                <a:gd name="T89" fmla="*/ 109 h 1260"/>
                <a:gd name="T90" fmla="*/ 474 w 738"/>
                <a:gd name="T91" fmla="*/ 77 h 1260"/>
                <a:gd name="T92" fmla="*/ 306 w 738"/>
                <a:gd name="T93" fmla="*/ 70 h 1260"/>
                <a:gd name="T94" fmla="*/ 178 w 738"/>
                <a:gd name="T95" fmla="*/ 105 h 1260"/>
                <a:gd name="T96" fmla="*/ 124 w 738"/>
                <a:gd name="T97" fmla="*/ 135 h 1260"/>
                <a:gd name="T98" fmla="*/ 73 w 738"/>
                <a:gd name="T99" fmla="*/ 196 h 1260"/>
                <a:gd name="T100" fmla="*/ 67 w 738"/>
                <a:gd name="T101" fmla="*/ 392 h 1260"/>
                <a:gd name="T102" fmla="*/ 71 w 738"/>
                <a:gd name="T103" fmla="*/ 578 h 1260"/>
                <a:gd name="T104" fmla="*/ 91 w 738"/>
                <a:gd name="T105" fmla="*/ 618 h 1260"/>
                <a:gd name="T106" fmla="*/ 129 w 738"/>
                <a:gd name="T107" fmla="*/ 65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8" h="1260">
                  <a:moveTo>
                    <a:pt x="151" y="666"/>
                  </a:moveTo>
                  <a:lnTo>
                    <a:pt x="151" y="550"/>
                  </a:lnTo>
                  <a:lnTo>
                    <a:pt x="151" y="550"/>
                  </a:lnTo>
                  <a:lnTo>
                    <a:pt x="151" y="449"/>
                  </a:lnTo>
                  <a:lnTo>
                    <a:pt x="151" y="398"/>
                  </a:lnTo>
                  <a:lnTo>
                    <a:pt x="150" y="348"/>
                  </a:lnTo>
                  <a:lnTo>
                    <a:pt x="150" y="348"/>
                  </a:lnTo>
                  <a:lnTo>
                    <a:pt x="151" y="334"/>
                  </a:lnTo>
                  <a:lnTo>
                    <a:pt x="152" y="322"/>
                  </a:lnTo>
                  <a:lnTo>
                    <a:pt x="154" y="317"/>
                  </a:lnTo>
                  <a:lnTo>
                    <a:pt x="157" y="313"/>
                  </a:lnTo>
                  <a:lnTo>
                    <a:pt x="160" y="309"/>
                  </a:lnTo>
                  <a:lnTo>
                    <a:pt x="163" y="306"/>
                  </a:lnTo>
                  <a:lnTo>
                    <a:pt x="166" y="304"/>
                  </a:lnTo>
                  <a:lnTo>
                    <a:pt x="170" y="301"/>
                  </a:lnTo>
                  <a:lnTo>
                    <a:pt x="175" y="300"/>
                  </a:lnTo>
                  <a:lnTo>
                    <a:pt x="181" y="300"/>
                  </a:lnTo>
                  <a:lnTo>
                    <a:pt x="187" y="300"/>
                  </a:lnTo>
                  <a:lnTo>
                    <a:pt x="194" y="301"/>
                  </a:lnTo>
                  <a:lnTo>
                    <a:pt x="210" y="306"/>
                  </a:lnTo>
                  <a:lnTo>
                    <a:pt x="210" y="1253"/>
                  </a:lnTo>
                  <a:lnTo>
                    <a:pt x="210" y="1253"/>
                  </a:lnTo>
                  <a:lnTo>
                    <a:pt x="194" y="1258"/>
                  </a:lnTo>
                  <a:lnTo>
                    <a:pt x="188" y="1259"/>
                  </a:lnTo>
                  <a:lnTo>
                    <a:pt x="182" y="1260"/>
                  </a:lnTo>
                  <a:lnTo>
                    <a:pt x="176" y="1259"/>
                  </a:lnTo>
                  <a:lnTo>
                    <a:pt x="171" y="1259"/>
                  </a:lnTo>
                  <a:lnTo>
                    <a:pt x="167" y="1257"/>
                  </a:lnTo>
                  <a:lnTo>
                    <a:pt x="164" y="1255"/>
                  </a:lnTo>
                  <a:lnTo>
                    <a:pt x="161" y="1252"/>
                  </a:lnTo>
                  <a:lnTo>
                    <a:pt x="158" y="1247"/>
                  </a:lnTo>
                  <a:lnTo>
                    <a:pt x="156" y="1243"/>
                  </a:lnTo>
                  <a:lnTo>
                    <a:pt x="153" y="1238"/>
                  </a:lnTo>
                  <a:lnTo>
                    <a:pt x="151" y="1226"/>
                  </a:lnTo>
                  <a:lnTo>
                    <a:pt x="150" y="1210"/>
                  </a:lnTo>
                  <a:lnTo>
                    <a:pt x="150" y="1210"/>
                  </a:lnTo>
                  <a:lnTo>
                    <a:pt x="151" y="1106"/>
                  </a:lnTo>
                  <a:lnTo>
                    <a:pt x="151" y="1003"/>
                  </a:lnTo>
                  <a:lnTo>
                    <a:pt x="151" y="794"/>
                  </a:lnTo>
                  <a:lnTo>
                    <a:pt x="151" y="794"/>
                  </a:lnTo>
                  <a:lnTo>
                    <a:pt x="151" y="783"/>
                  </a:lnTo>
                  <a:lnTo>
                    <a:pt x="150" y="771"/>
                  </a:lnTo>
                  <a:lnTo>
                    <a:pt x="148" y="761"/>
                  </a:lnTo>
                  <a:lnTo>
                    <a:pt x="145" y="752"/>
                  </a:lnTo>
                  <a:lnTo>
                    <a:pt x="140" y="742"/>
                  </a:lnTo>
                  <a:lnTo>
                    <a:pt x="133" y="734"/>
                  </a:lnTo>
                  <a:lnTo>
                    <a:pt x="122" y="727"/>
                  </a:lnTo>
                  <a:lnTo>
                    <a:pt x="109" y="719"/>
                  </a:lnTo>
                  <a:lnTo>
                    <a:pt x="109" y="719"/>
                  </a:lnTo>
                  <a:lnTo>
                    <a:pt x="96" y="713"/>
                  </a:lnTo>
                  <a:lnTo>
                    <a:pt x="84" y="707"/>
                  </a:lnTo>
                  <a:lnTo>
                    <a:pt x="73" y="699"/>
                  </a:lnTo>
                  <a:lnTo>
                    <a:pt x="63" y="691"/>
                  </a:lnTo>
                  <a:lnTo>
                    <a:pt x="53" y="682"/>
                  </a:lnTo>
                  <a:lnTo>
                    <a:pt x="45" y="672"/>
                  </a:lnTo>
                  <a:lnTo>
                    <a:pt x="37" y="663"/>
                  </a:lnTo>
                  <a:lnTo>
                    <a:pt x="29" y="653"/>
                  </a:lnTo>
                  <a:lnTo>
                    <a:pt x="23" y="641"/>
                  </a:lnTo>
                  <a:lnTo>
                    <a:pt x="18" y="630"/>
                  </a:lnTo>
                  <a:lnTo>
                    <a:pt x="14" y="617"/>
                  </a:lnTo>
                  <a:lnTo>
                    <a:pt x="10" y="605"/>
                  </a:lnTo>
                  <a:lnTo>
                    <a:pt x="7" y="591"/>
                  </a:lnTo>
                  <a:lnTo>
                    <a:pt x="4" y="578"/>
                  </a:lnTo>
                  <a:lnTo>
                    <a:pt x="3" y="564"/>
                  </a:lnTo>
                  <a:lnTo>
                    <a:pt x="3" y="549"/>
                  </a:lnTo>
                  <a:lnTo>
                    <a:pt x="3" y="549"/>
                  </a:lnTo>
                  <a:lnTo>
                    <a:pt x="6" y="411"/>
                  </a:lnTo>
                  <a:lnTo>
                    <a:pt x="4" y="341"/>
                  </a:lnTo>
                  <a:lnTo>
                    <a:pt x="3" y="307"/>
                  </a:lnTo>
                  <a:lnTo>
                    <a:pt x="1" y="272"/>
                  </a:lnTo>
                  <a:lnTo>
                    <a:pt x="1" y="272"/>
                  </a:lnTo>
                  <a:lnTo>
                    <a:pt x="0" y="251"/>
                  </a:lnTo>
                  <a:lnTo>
                    <a:pt x="1" y="231"/>
                  </a:lnTo>
                  <a:lnTo>
                    <a:pt x="3" y="212"/>
                  </a:lnTo>
                  <a:lnTo>
                    <a:pt x="7" y="193"/>
                  </a:lnTo>
                  <a:lnTo>
                    <a:pt x="12" y="176"/>
                  </a:lnTo>
                  <a:lnTo>
                    <a:pt x="18" y="160"/>
                  </a:lnTo>
                  <a:lnTo>
                    <a:pt x="25" y="145"/>
                  </a:lnTo>
                  <a:lnTo>
                    <a:pt x="35" y="131"/>
                  </a:lnTo>
                  <a:lnTo>
                    <a:pt x="44" y="117"/>
                  </a:lnTo>
                  <a:lnTo>
                    <a:pt x="56" y="105"/>
                  </a:lnTo>
                  <a:lnTo>
                    <a:pt x="68" y="93"/>
                  </a:lnTo>
                  <a:lnTo>
                    <a:pt x="82" y="83"/>
                  </a:lnTo>
                  <a:lnTo>
                    <a:pt x="97" y="72"/>
                  </a:lnTo>
                  <a:lnTo>
                    <a:pt x="113" y="63"/>
                  </a:lnTo>
                  <a:lnTo>
                    <a:pt x="131" y="54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81" y="34"/>
                  </a:lnTo>
                  <a:lnTo>
                    <a:pt x="212" y="24"/>
                  </a:lnTo>
                  <a:lnTo>
                    <a:pt x="243" y="16"/>
                  </a:lnTo>
                  <a:lnTo>
                    <a:pt x="274" y="9"/>
                  </a:lnTo>
                  <a:lnTo>
                    <a:pt x="306" y="5"/>
                  </a:lnTo>
                  <a:lnTo>
                    <a:pt x="337" y="1"/>
                  </a:lnTo>
                  <a:lnTo>
                    <a:pt x="367" y="0"/>
                  </a:lnTo>
                  <a:lnTo>
                    <a:pt x="398" y="1"/>
                  </a:lnTo>
                  <a:lnTo>
                    <a:pt x="429" y="4"/>
                  </a:lnTo>
                  <a:lnTo>
                    <a:pt x="460" y="8"/>
                  </a:lnTo>
                  <a:lnTo>
                    <a:pt x="490" y="14"/>
                  </a:lnTo>
                  <a:lnTo>
                    <a:pt x="521" y="22"/>
                  </a:lnTo>
                  <a:lnTo>
                    <a:pt x="551" y="32"/>
                  </a:lnTo>
                  <a:lnTo>
                    <a:pt x="582" y="44"/>
                  </a:lnTo>
                  <a:lnTo>
                    <a:pt x="612" y="58"/>
                  </a:lnTo>
                  <a:lnTo>
                    <a:pt x="641" y="73"/>
                  </a:lnTo>
                  <a:lnTo>
                    <a:pt x="641" y="73"/>
                  </a:lnTo>
                  <a:lnTo>
                    <a:pt x="652" y="80"/>
                  </a:lnTo>
                  <a:lnTo>
                    <a:pt x="663" y="87"/>
                  </a:lnTo>
                  <a:lnTo>
                    <a:pt x="673" y="94"/>
                  </a:lnTo>
                  <a:lnTo>
                    <a:pt x="683" y="102"/>
                  </a:lnTo>
                  <a:lnTo>
                    <a:pt x="691" y="111"/>
                  </a:lnTo>
                  <a:lnTo>
                    <a:pt x="698" y="119"/>
                  </a:lnTo>
                  <a:lnTo>
                    <a:pt x="705" y="129"/>
                  </a:lnTo>
                  <a:lnTo>
                    <a:pt x="713" y="139"/>
                  </a:lnTo>
                  <a:lnTo>
                    <a:pt x="718" y="148"/>
                  </a:lnTo>
                  <a:lnTo>
                    <a:pt x="723" y="160"/>
                  </a:lnTo>
                  <a:lnTo>
                    <a:pt x="727" y="170"/>
                  </a:lnTo>
                  <a:lnTo>
                    <a:pt x="730" y="182"/>
                  </a:lnTo>
                  <a:lnTo>
                    <a:pt x="734" y="194"/>
                  </a:lnTo>
                  <a:lnTo>
                    <a:pt x="736" y="207"/>
                  </a:lnTo>
                  <a:lnTo>
                    <a:pt x="737" y="219"/>
                  </a:lnTo>
                  <a:lnTo>
                    <a:pt x="738" y="233"/>
                  </a:lnTo>
                  <a:lnTo>
                    <a:pt x="738" y="233"/>
                  </a:lnTo>
                  <a:lnTo>
                    <a:pt x="738" y="388"/>
                  </a:lnTo>
                  <a:lnTo>
                    <a:pt x="738" y="544"/>
                  </a:lnTo>
                  <a:lnTo>
                    <a:pt x="738" y="544"/>
                  </a:lnTo>
                  <a:lnTo>
                    <a:pt x="737" y="559"/>
                  </a:lnTo>
                  <a:lnTo>
                    <a:pt x="736" y="573"/>
                  </a:lnTo>
                  <a:lnTo>
                    <a:pt x="734" y="587"/>
                  </a:lnTo>
                  <a:lnTo>
                    <a:pt x="730" y="600"/>
                  </a:lnTo>
                  <a:lnTo>
                    <a:pt x="726" y="614"/>
                  </a:lnTo>
                  <a:lnTo>
                    <a:pt x="722" y="626"/>
                  </a:lnTo>
                  <a:lnTo>
                    <a:pt x="717" y="638"/>
                  </a:lnTo>
                  <a:lnTo>
                    <a:pt x="711" y="650"/>
                  </a:lnTo>
                  <a:lnTo>
                    <a:pt x="703" y="661"/>
                  </a:lnTo>
                  <a:lnTo>
                    <a:pt x="695" y="671"/>
                  </a:lnTo>
                  <a:lnTo>
                    <a:pt x="687" y="681"/>
                  </a:lnTo>
                  <a:lnTo>
                    <a:pt x="676" y="690"/>
                  </a:lnTo>
                  <a:lnTo>
                    <a:pt x="666" y="698"/>
                  </a:lnTo>
                  <a:lnTo>
                    <a:pt x="655" y="707"/>
                  </a:lnTo>
                  <a:lnTo>
                    <a:pt x="643" y="713"/>
                  </a:lnTo>
                  <a:lnTo>
                    <a:pt x="629" y="719"/>
                  </a:lnTo>
                  <a:lnTo>
                    <a:pt x="629" y="719"/>
                  </a:lnTo>
                  <a:lnTo>
                    <a:pt x="616" y="727"/>
                  </a:lnTo>
                  <a:lnTo>
                    <a:pt x="605" y="735"/>
                  </a:lnTo>
                  <a:lnTo>
                    <a:pt x="598" y="742"/>
                  </a:lnTo>
                  <a:lnTo>
                    <a:pt x="593" y="752"/>
                  </a:lnTo>
                  <a:lnTo>
                    <a:pt x="590" y="761"/>
                  </a:lnTo>
                  <a:lnTo>
                    <a:pt x="588" y="771"/>
                  </a:lnTo>
                  <a:lnTo>
                    <a:pt x="587" y="783"/>
                  </a:lnTo>
                  <a:lnTo>
                    <a:pt x="587" y="794"/>
                  </a:lnTo>
                  <a:lnTo>
                    <a:pt x="587" y="794"/>
                  </a:lnTo>
                  <a:lnTo>
                    <a:pt x="587" y="1003"/>
                  </a:lnTo>
                  <a:lnTo>
                    <a:pt x="587" y="1106"/>
                  </a:lnTo>
                  <a:lnTo>
                    <a:pt x="588" y="1210"/>
                  </a:lnTo>
                  <a:lnTo>
                    <a:pt x="588" y="1210"/>
                  </a:lnTo>
                  <a:lnTo>
                    <a:pt x="587" y="1224"/>
                  </a:lnTo>
                  <a:lnTo>
                    <a:pt x="586" y="1236"/>
                  </a:lnTo>
                  <a:lnTo>
                    <a:pt x="584" y="1241"/>
                  </a:lnTo>
                  <a:lnTo>
                    <a:pt x="582" y="1245"/>
                  </a:lnTo>
                  <a:lnTo>
                    <a:pt x="579" y="1249"/>
                  </a:lnTo>
                  <a:lnTo>
                    <a:pt x="576" y="1253"/>
                  </a:lnTo>
                  <a:lnTo>
                    <a:pt x="572" y="1255"/>
                  </a:lnTo>
                  <a:lnTo>
                    <a:pt x="568" y="1257"/>
                  </a:lnTo>
                  <a:lnTo>
                    <a:pt x="564" y="1258"/>
                  </a:lnTo>
                  <a:lnTo>
                    <a:pt x="558" y="1259"/>
                  </a:lnTo>
                  <a:lnTo>
                    <a:pt x="552" y="1259"/>
                  </a:lnTo>
                  <a:lnTo>
                    <a:pt x="545" y="1258"/>
                  </a:lnTo>
                  <a:lnTo>
                    <a:pt x="529" y="1255"/>
                  </a:lnTo>
                  <a:lnTo>
                    <a:pt x="529" y="306"/>
                  </a:lnTo>
                  <a:lnTo>
                    <a:pt x="529" y="306"/>
                  </a:lnTo>
                  <a:lnTo>
                    <a:pt x="544" y="301"/>
                  </a:lnTo>
                  <a:lnTo>
                    <a:pt x="555" y="299"/>
                  </a:lnTo>
                  <a:lnTo>
                    <a:pt x="561" y="300"/>
                  </a:lnTo>
                  <a:lnTo>
                    <a:pt x="566" y="300"/>
                  </a:lnTo>
                  <a:lnTo>
                    <a:pt x="570" y="303"/>
                  </a:lnTo>
                  <a:lnTo>
                    <a:pt x="574" y="305"/>
                  </a:lnTo>
                  <a:lnTo>
                    <a:pt x="577" y="307"/>
                  </a:lnTo>
                  <a:lnTo>
                    <a:pt x="580" y="311"/>
                  </a:lnTo>
                  <a:lnTo>
                    <a:pt x="583" y="315"/>
                  </a:lnTo>
                  <a:lnTo>
                    <a:pt x="585" y="320"/>
                  </a:lnTo>
                  <a:lnTo>
                    <a:pt x="587" y="333"/>
                  </a:lnTo>
                  <a:lnTo>
                    <a:pt x="588" y="348"/>
                  </a:lnTo>
                  <a:lnTo>
                    <a:pt x="588" y="348"/>
                  </a:lnTo>
                  <a:lnTo>
                    <a:pt x="587" y="411"/>
                  </a:lnTo>
                  <a:lnTo>
                    <a:pt x="587" y="472"/>
                  </a:lnTo>
                  <a:lnTo>
                    <a:pt x="588" y="596"/>
                  </a:lnTo>
                  <a:lnTo>
                    <a:pt x="588" y="596"/>
                  </a:lnTo>
                  <a:lnTo>
                    <a:pt x="588" y="612"/>
                  </a:lnTo>
                  <a:lnTo>
                    <a:pt x="589" y="628"/>
                  </a:lnTo>
                  <a:lnTo>
                    <a:pt x="592" y="663"/>
                  </a:lnTo>
                  <a:lnTo>
                    <a:pt x="592" y="663"/>
                  </a:lnTo>
                  <a:lnTo>
                    <a:pt x="613" y="651"/>
                  </a:lnTo>
                  <a:lnTo>
                    <a:pt x="621" y="645"/>
                  </a:lnTo>
                  <a:lnTo>
                    <a:pt x="629" y="639"/>
                  </a:lnTo>
                  <a:lnTo>
                    <a:pt x="637" y="632"/>
                  </a:lnTo>
                  <a:lnTo>
                    <a:pt x="643" y="625"/>
                  </a:lnTo>
                  <a:lnTo>
                    <a:pt x="649" y="618"/>
                  </a:lnTo>
                  <a:lnTo>
                    <a:pt x="654" y="611"/>
                  </a:lnTo>
                  <a:lnTo>
                    <a:pt x="660" y="603"/>
                  </a:lnTo>
                  <a:lnTo>
                    <a:pt x="664" y="594"/>
                  </a:lnTo>
                  <a:lnTo>
                    <a:pt x="667" y="586"/>
                  </a:lnTo>
                  <a:lnTo>
                    <a:pt x="670" y="578"/>
                  </a:lnTo>
                  <a:lnTo>
                    <a:pt x="672" y="568"/>
                  </a:lnTo>
                  <a:lnTo>
                    <a:pt x="673" y="559"/>
                  </a:lnTo>
                  <a:lnTo>
                    <a:pt x="674" y="540"/>
                  </a:lnTo>
                  <a:lnTo>
                    <a:pt x="674" y="540"/>
                  </a:lnTo>
                  <a:lnTo>
                    <a:pt x="676" y="464"/>
                  </a:lnTo>
                  <a:lnTo>
                    <a:pt x="676" y="387"/>
                  </a:lnTo>
                  <a:lnTo>
                    <a:pt x="676" y="311"/>
                  </a:lnTo>
                  <a:lnTo>
                    <a:pt x="674" y="272"/>
                  </a:lnTo>
                  <a:lnTo>
                    <a:pt x="672" y="235"/>
                  </a:lnTo>
                  <a:lnTo>
                    <a:pt x="672" y="235"/>
                  </a:lnTo>
                  <a:lnTo>
                    <a:pt x="670" y="222"/>
                  </a:lnTo>
                  <a:lnTo>
                    <a:pt x="667" y="209"/>
                  </a:lnTo>
                  <a:lnTo>
                    <a:pt x="662" y="196"/>
                  </a:lnTo>
                  <a:lnTo>
                    <a:pt x="654" y="183"/>
                  </a:lnTo>
                  <a:lnTo>
                    <a:pt x="647" y="171"/>
                  </a:lnTo>
                  <a:lnTo>
                    <a:pt x="638" y="160"/>
                  </a:lnTo>
                  <a:lnTo>
                    <a:pt x="628" y="149"/>
                  </a:lnTo>
                  <a:lnTo>
                    <a:pt x="618" y="141"/>
                  </a:lnTo>
                  <a:lnTo>
                    <a:pt x="618" y="141"/>
                  </a:lnTo>
                  <a:lnTo>
                    <a:pt x="607" y="132"/>
                  </a:lnTo>
                  <a:lnTo>
                    <a:pt x="593" y="123"/>
                  </a:lnTo>
                  <a:lnTo>
                    <a:pt x="579" y="116"/>
                  </a:lnTo>
                  <a:lnTo>
                    <a:pt x="566" y="109"/>
                  </a:lnTo>
                  <a:lnTo>
                    <a:pt x="551" y="101"/>
                  </a:lnTo>
                  <a:lnTo>
                    <a:pt x="537" y="96"/>
                  </a:lnTo>
                  <a:lnTo>
                    <a:pt x="521" y="90"/>
                  </a:lnTo>
                  <a:lnTo>
                    <a:pt x="505" y="86"/>
                  </a:lnTo>
                  <a:lnTo>
                    <a:pt x="474" y="77"/>
                  </a:lnTo>
                  <a:lnTo>
                    <a:pt x="441" y="71"/>
                  </a:lnTo>
                  <a:lnTo>
                    <a:pt x="408" y="68"/>
                  </a:lnTo>
                  <a:lnTo>
                    <a:pt x="373" y="67"/>
                  </a:lnTo>
                  <a:lnTo>
                    <a:pt x="340" y="67"/>
                  </a:lnTo>
                  <a:lnTo>
                    <a:pt x="306" y="70"/>
                  </a:lnTo>
                  <a:lnTo>
                    <a:pt x="272" y="76"/>
                  </a:lnTo>
                  <a:lnTo>
                    <a:pt x="240" y="84"/>
                  </a:lnTo>
                  <a:lnTo>
                    <a:pt x="209" y="93"/>
                  </a:lnTo>
                  <a:lnTo>
                    <a:pt x="194" y="98"/>
                  </a:lnTo>
                  <a:lnTo>
                    <a:pt x="178" y="105"/>
                  </a:lnTo>
                  <a:lnTo>
                    <a:pt x="165" y="112"/>
                  </a:lnTo>
                  <a:lnTo>
                    <a:pt x="150" y="119"/>
                  </a:lnTo>
                  <a:lnTo>
                    <a:pt x="138" y="126"/>
                  </a:lnTo>
                  <a:lnTo>
                    <a:pt x="124" y="135"/>
                  </a:lnTo>
                  <a:lnTo>
                    <a:pt x="124" y="135"/>
                  </a:lnTo>
                  <a:lnTo>
                    <a:pt x="111" y="146"/>
                  </a:lnTo>
                  <a:lnTo>
                    <a:pt x="98" y="157"/>
                  </a:lnTo>
                  <a:lnTo>
                    <a:pt x="88" y="169"/>
                  </a:lnTo>
                  <a:lnTo>
                    <a:pt x="79" y="183"/>
                  </a:lnTo>
                  <a:lnTo>
                    <a:pt x="73" y="196"/>
                  </a:lnTo>
                  <a:lnTo>
                    <a:pt x="69" y="212"/>
                  </a:lnTo>
                  <a:lnTo>
                    <a:pt x="67" y="228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7" y="392"/>
                  </a:lnTo>
                  <a:lnTo>
                    <a:pt x="66" y="539"/>
                  </a:lnTo>
                  <a:lnTo>
                    <a:pt x="66" y="539"/>
                  </a:lnTo>
                  <a:lnTo>
                    <a:pt x="67" y="559"/>
                  </a:lnTo>
                  <a:lnTo>
                    <a:pt x="69" y="568"/>
                  </a:lnTo>
                  <a:lnTo>
                    <a:pt x="71" y="578"/>
                  </a:lnTo>
                  <a:lnTo>
                    <a:pt x="73" y="586"/>
                  </a:lnTo>
                  <a:lnTo>
                    <a:pt x="76" y="594"/>
                  </a:lnTo>
                  <a:lnTo>
                    <a:pt x="81" y="603"/>
                  </a:lnTo>
                  <a:lnTo>
                    <a:pt x="86" y="611"/>
                  </a:lnTo>
                  <a:lnTo>
                    <a:pt x="91" y="618"/>
                  </a:lnTo>
                  <a:lnTo>
                    <a:pt x="97" y="625"/>
                  </a:lnTo>
                  <a:lnTo>
                    <a:pt x="104" y="633"/>
                  </a:lnTo>
                  <a:lnTo>
                    <a:pt x="112" y="640"/>
                  </a:lnTo>
                  <a:lnTo>
                    <a:pt x="120" y="646"/>
                  </a:lnTo>
                  <a:lnTo>
                    <a:pt x="129" y="653"/>
                  </a:lnTo>
                  <a:lnTo>
                    <a:pt x="151" y="6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294"/>
            <p:cNvSpPr>
              <a:spLocks noEditPoints="1"/>
            </p:cNvSpPr>
            <p:nvPr userDrawn="1"/>
          </p:nvSpPr>
          <p:spPr bwMode="auto">
            <a:xfrm>
              <a:off x="4495800" y="3713118"/>
              <a:ext cx="142875" cy="171450"/>
            </a:xfrm>
            <a:custGeom>
              <a:avLst/>
              <a:gdLst>
                <a:gd name="T0" fmla="*/ 305 w 360"/>
                <a:gd name="T1" fmla="*/ 204 h 432"/>
                <a:gd name="T2" fmla="*/ 293 w 360"/>
                <a:gd name="T3" fmla="*/ 150 h 432"/>
                <a:gd name="T4" fmla="*/ 273 w 360"/>
                <a:gd name="T5" fmla="*/ 109 h 432"/>
                <a:gd name="T6" fmla="*/ 244 w 360"/>
                <a:gd name="T7" fmla="*/ 82 h 432"/>
                <a:gd name="T8" fmla="*/ 206 w 360"/>
                <a:gd name="T9" fmla="*/ 69 h 432"/>
                <a:gd name="T10" fmla="*/ 159 w 360"/>
                <a:gd name="T11" fmla="*/ 67 h 432"/>
                <a:gd name="T12" fmla="*/ 137 w 360"/>
                <a:gd name="T13" fmla="*/ 71 h 432"/>
                <a:gd name="T14" fmla="*/ 109 w 360"/>
                <a:gd name="T15" fmla="*/ 84 h 432"/>
                <a:gd name="T16" fmla="*/ 86 w 360"/>
                <a:gd name="T17" fmla="*/ 106 h 432"/>
                <a:gd name="T18" fmla="*/ 70 w 360"/>
                <a:gd name="T19" fmla="*/ 138 h 432"/>
                <a:gd name="T20" fmla="*/ 57 w 360"/>
                <a:gd name="T21" fmla="*/ 177 h 432"/>
                <a:gd name="T22" fmla="*/ 52 w 360"/>
                <a:gd name="T23" fmla="*/ 209 h 432"/>
                <a:gd name="T24" fmla="*/ 53 w 360"/>
                <a:gd name="T25" fmla="*/ 242 h 432"/>
                <a:gd name="T26" fmla="*/ 61 w 360"/>
                <a:gd name="T27" fmla="*/ 276 h 432"/>
                <a:gd name="T28" fmla="*/ 77 w 360"/>
                <a:gd name="T29" fmla="*/ 308 h 432"/>
                <a:gd name="T30" fmla="*/ 97 w 360"/>
                <a:gd name="T31" fmla="*/ 338 h 432"/>
                <a:gd name="T32" fmla="*/ 121 w 360"/>
                <a:gd name="T33" fmla="*/ 359 h 432"/>
                <a:gd name="T34" fmla="*/ 138 w 360"/>
                <a:gd name="T35" fmla="*/ 370 h 432"/>
                <a:gd name="T36" fmla="*/ 163 w 360"/>
                <a:gd name="T37" fmla="*/ 377 h 432"/>
                <a:gd name="T38" fmla="*/ 188 w 360"/>
                <a:gd name="T39" fmla="*/ 377 h 432"/>
                <a:gd name="T40" fmla="*/ 211 w 360"/>
                <a:gd name="T41" fmla="*/ 372 h 432"/>
                <a:gd name="T42" fmla="*/ 238 w 360"/>
                <a:gd name="T43" fmla="*/ 355 h 432"/>
                <a:gd name="T44" fmla="*/ 260 w 360"/>
                <a:gd name="T45" fmla="*/ 331 h 432"/>
                <a:gd name="T46" fmla="*/ 283 w 360"/>
                <a:gd name="T47" fmla="*/ 288 h 432"/>
                <a:gd name="T48" fmla="*/ 308 w 360"/>
                <a:gd name="T49" fmla="*/ 226 h 432"/>
                <a:gd name="T50" fmla="*/ 360 w 360"/>
                <a:gd name="T51" fmla="*/ 249 h 432"/>
                <a:gd name="T52" fmla="*/ 354 w 360"/>
                <a:gd name="T53" fmla="*/ 295 h 432"/>
                <a:gd name="T54" fmla="*/ 343 w 360"/>
                <a:gd name="T55" fmla="*/ 338 h 432"/>
                <a:gd name="T56" fmla="*/ 320 w 360"/>
                <a:gd name="T57" fmla="*/ 374 h 432"/>
                <a:gd name="T58" fmla="*/ 285 w 360"/>
                <a:gd name="T59" fmla="*/ 404 h 432"/>
                <a:gd name="T60" fmla="*/ 254 w 360"/>
                <a:gd name="T61" fmla="*/ 419 h 432"/>
                <a:gd name="T62" fmla="*/ 220 w 360"/>
                <a:gd name="T63" fmla="*/ 429 h 432"/>
                <a:gd name="T64" fmla="*/ 185 w 360"/>
                <a:gd name="T65" fmla="*/ 432 h 432"/>
                <a:gd name="T66" fmla="*/ 127 w 360"/>
                <a:gd name="T67" fmla="*/ 427 h 432"/>
                <a:gd name="T68" fmla="*/ 95 w 360"/>
                <a:gd name="T69" fmla="*/ 417 h 432"/>
                <a:gd name="T70" fmla="*/ 65 w 360"/>
                <a:gd name="T71" fmla="*/ 400 h 432"/>
                <a:gd name="T72" fmla="*/ 40 w 360"/>
                <a:gd name="T73" fmla="*/ 379 h 432"/>
                <a:gd name="T74" fmla="*/ 19 w 360"/>
                <a:gd name="T75" fmla="*/ 352 h 432"/>
                <a:gd name="T76" fmla="*/ 5 w 360"/>
                <a:gd name="T77" fmla="*/ 321 h 432"/>
                <a:gd name="T78" fmla="*/ 0 w 360"/>
                <a:gd name="T79" fmla="*/ 284 h 432"/>
                <a:gd name="T80" fmla="*/ 2 w 360"/>
                <a:gd name="T81" fmla="*/ 243 h 432"/>
                <a:gd name="T82" fmla="*/ 4 w 360"/>
                <a:gd name="T83" fmla="*/ 218 h 432"/>
                <a:gd name="T84" fmla="*/ 2 w 360"/>
                <a:gd name="T85" fmla="*/ 154 h 432"/>
                <a:gd name="T86" fmla="*/ 5 w 360"/>
                <a:gd name="T87" fmla="*/ 125 h 432"/>
                <a:gd name="T88" fmla="*/ 22 w 360"/>
                <a:gd name="T89" fmla="*/ 83 h 432"/>
                <a:gd name="T90" fmla="*/ 48 w 360"/>
                <a:gd name="T91" fmla="*/ 48 h 432"/>
                <a:gd name="T92" fmla="*/ 83 w 360"/>
                <a:gd name="T93" fmla="*/ 23 h 432"/>
                <a:gd name="T94" fmla="*/ 126 w 360"/>
                <a:gd name="T95" fmla="*/ 6 h 432"/>
                <a:gd name="T96" fmla="*/ 175 w 360"/>
                <a:gd name="T97" fmla="*/ 0 h 432"/>
                <a:gd name="T98" fmla="*/ 209 w 360"/>
                <a:gd name="T99" fmla="*/ 3 h 432"/>
                <a:gd name="T100" fmla="*/ 255 w 360"/>
                <a:gd name="T101" fmla="*/ 15 h 432"/>
                <a:gd name="T102" fmla="*/ 294 w 360"/>
                <a:gd name="T103" fmla="*/ 36 h 432"/>
                <a:gd name="T104" fmla="*/ 323 w 360"/>
                <a:gd name="T105" fmla="*/ 68 h 432"/>
                <a:gd name="T106" fmla="*/ 344 w 360"/>
                <a:gd name="T107" fmla="*/ 107 h 432"/>
                <a:gd name="T108" fmla="*/ 352 w 360"/>
                <a:gd name="T109" fmla="*/ 138 h 432"/>
                <a:gd name="T110" fmla="*/ 360 w 360"/>
                <a:gd name="T111" fmla="*/ 21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" h="432">
                  <a:moveTo>
                    <a:pt x="308" y="226"/>
                  </a:moveTo>
                  <a:lnTo>
                    <a:pt x="308" y="226"/>
                  </a:lnTo>
                  <a:lnTo>
                    <a:pt x="305" y="204"/>
                  </a:lnTo>
                  <a:lnTo>
                    <a:pt x="302" y="184"/>
                  </a:lnTo>
                  <a:lnTo>
                    <a:pt x="298" y="167"/>
                  </a:lnTo>
                  <a:lnTo>
                    <a:pt x="293" y="150"/>
                  </a:lnTo>
                  <a:lnTo>
                    <a:pt x="287" y="135"/>
                  </a:lnTo>
                  <a:lnTo>
                    <a:pt x="280" y="122"/>
                  </a:lnTo>
                  <a:lnTo>
                    <a:pt x="273" y="109"/>
                  </a:lnTo>
                  <a:lnTo>
                    <a:pt x="265" y="99"/>
                  </a:lnTo>
                  <a:lnTo>
                    <a:pt x="254" y="90"/>
                  </a:lnTo>
                  <a:lnTo>
                    <a:pt x="244" y="82"/>
                  </a:lnTo>
                  <a:lnTo>
                    <a:pt x="232" y="76"/>
                  </a:lnTo>
                  <a:lnTo>
                    <a:pt x="220" y="72"/>
                  </a:lnTo>
                  <a:lnTo>
                    <a:pt x="206" y="69"/>
                  </a:lnTo>
                  <a:lnTo>
                    <a:pt x="192" y="67"/>
                  </a:lnTo>
                  <a:lnTo>
                    <a:pt x="176" y="66"/>
                  </a:lnTo>
                  <a:lnTo>
                    <a:pt x="159" y="67"/>
                  </a:lnTo>
                  <a:lnTo>
                    <a:pt x="159" y="67"/>
                  </a:lnTo>
                  <a:lnTo>
                    <a:pt x="148" y="69"/>
                  </a:lnTo>
                  <a:lnTo>
                    <a:pt x="137" y="71"/>
                  </a:lnTo>
                  <a:lnTo>
                    <a:pt x="127" y="74"/>
                  </a:lnTo>
                  <a:lnTo>
                    <a:pt x="118" y="79"/>
                  </a:lnTo>
                  <a:lnTo>
                    <a:pt x="109" y="84"/>
                  </a:lnTo>
                  <a:lnTo>
                    <a:pt x="101" y="91"/>
                  </a:lnTo>
                  <a:lnTo>
                    <a:pt x="94" y="98"/>
                  </a:lnTo>
                  <a:lnTo>
                    <a:pt x="86" y="106"/>
                  </a:lnTo>
                  <a:lnTo>
                    <a:pt x="80" y="116"/>
                  </a:lnTo>
                  <a:lnTo>
                    <a:pt x="75" y="126"/>
                  </a:lnTo>
                  <a:lnTo>
                    <a:pt x="70" y="138"/>
                  </a:lnTo>
                  <a:lnTo>
                    <a:pt x="65" y="149"/>
                  </a:lnTo>
                  <a:lnTo>
                    <a:pt x="60" y="163"/>
                  </a:lnTo>
                  <a:lnTo>
                    <a:pt x="57" y="177"/>
                  </a:lnTo>
                  <a:lnTo>
                    <a:pt x="54" y="193"/>
                  </a:lnTo>
                  <a:lnTo>
                    <a:pt x="52" y="209"/>
                  </a:lnTo>
                  <a:lnTo>
                    <a:pt x="52" y="209"/>
                  </a:lnTo>
                  <a:lnTo>
                    <a:pt x="51" y="220"/>
                  </a:lnTo>
                  <a:lnTo>
                    <a:pt x="52" y="230"/>
                  </a:lnTo>
                  <a:lnTo>
                    <a:pt x="53" y="242"/>
                  </a:lnTo>
                  <a:lnTo>
                    <a:pt x="55" y="253"/>
                  </a:lnTo>
                  <a:lnTo>
                    <a:pt x="57" y="265"/>
                  </a:lnTo>
                  <a:lnTo>
                    <a:pt x="61" y="276"/>
                  </a:lnTo>
                  <a:lnTo>
                    <a:pt x="66" y="287"/>
                  </a:lnTo>
                  <a:lnTo>
                    <a:pt x="71" y="298"/>
                  </a:lnTo>
                  <a:lnTo>
                    <a:pt x="77" y="308"/>
                  </a:lnTo>
                  <a:lnTo>
                    <a:pt x="83" y="319"/>
                  </a:lnTo>
                  <a:lnTo>
                    <a:pt x="90" y="328"/>
                  </a:lnTo>
                  <a:lnTo>
                    <a:pt x="97" y="338"/>
                  </a:lnTo>
                  <a:lnTo>
                    <a:pt x="104" y="346"/>
                  </a:lnTo>
                  <a:lnTo>
                    <a:pt x="112" y="353"/>
                  </a:lnTo>
                  <a:lnTo>
                    <a:pt x="121" y="359"/>
                  </a:lnTo>
                  <a:lnTo>
                    <a:pt x="130" y="366"/>
                  </a:lnTo>
                  <a:lnTo>
                    <a:pt x="130" y="366"/>
                  </a:lnTo>
                  <a:lnTo>
                    <a:pt x="138" y="370"/>
                  </a:lnTo>
                  <a:lnTo>
                    <a:pt x="147" y="373"/>
                  </a:lnTo>
                  <a:lnTo>
                    <a:pt x="155" y="375"/>
                  </a:lnTo>
                  <a:lnTo>
                    <a:pt x="163" y="377"/>
                  </a:lnTo>
                  <a:lnTo>
                    <a:pt x="172" y="378"/>
                  </a:lnTo>
                  <a:lnTo>
                    <a:pt x="180" y="378"/>
                  </a:lnTo>
                  <a:lnTo>
                    <a:pt x="188" y="377"/>
                  </a:lnTo>
                  <a:lnTo>
                    <a:pt x="197" y="376"/>
                  </a:lnTo>
                  <a:lnTo>
                    <a:pt x="204" y="374"/>
                  </a:lnTo>
                  <a:lnTo>
                    <a:pt x="211" y="372"/>
                  </a:lnTo>
                  <a:lnTo>
                    <a:pt x="219" y="369"/>
                  </a:lnTo>
                  <a:lnTo>
                    <a:pt x="226" y="365"/>
                  </a:lnTo>
                  <a:lnTo>
                    <a:pt x="238" y="355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60" y="331"/>
                  </a:lnTo>
                  <a:lnTo>
                    <a:pt x="269" y="318"/>
                  </a:lnTo>
                  <a:lnTo>
                    <a:pt x="276" y="303"/>
                  </a:lnTo>
                  <a:lnTo>
                    <a:pt x="283" y="288"/>
                  </a:lnTo>
                  <a:lnTo>
                    <a:pt x="295" y="256"/>
                  </a:lnTo>
                  <a:lnTo>
                    <a:pt x="302" y="241"/>
                  </a:lnTo>
                  <a:lnTo>
                    <a:pt x="308" y="226"/>
                  </a:lnTo>
                  <a:close/>
                  <a:moveTo>
                    <a:pt x="360" y="217"/>
                  </a:moveTo>
                  <a:lnTo>
                    <a:pt x="360" y="217"/>
                  </a:lnTo>
                  <a:lnTo>
                    <a:pt x="360" y="249"/>
                  </a:lnTo>
                  <a:lnTo>
                    <a:pt x="358" y="265"/>
                  </a:lnTo>
                  <a:lnTo>
                    <a:pt x="357" y="280"/>
                  </a:lnTo>
                  <a:lnTo>
                    <a:pt x="354" y="295"/>
                  </a:lnTo>
                  <a:lnTo>
                    <a:pt x="351" y="309"/>
                  </a:lnTo>
                  <a:lnTo>
                    <a:pt x="347" y="324"/>
                  </a:lnTo>
                  <a:lnTo>
                    <a:pt x="343" y="338"/>
                  </a:lnTo>
                  <a:lnTo>
                    <a:pt x="336" y="350"/>
                  </a:lnTo>
                  <a:lnTo>
                    <a:pt x="329" y="363"/>
                  </a:lnTo>
                  <a:lnTo>
                    <a:pt x="320" y="374"/>
                  </a:lnTo>
                  <a:lnTo>
                    <a:pt x="310" y="384"/>
                  </a:lnTo>
                  <a:lnTo>
                    <a:pt x="299" y="395"/>
                  </a:lnTo>
                  <a:lnTo>
                    <a:pt x="285" y="404"/>
                  </a:lnTo>
                  <a:lnTo>
                    <a:pt x="271" y="412"/>
                  </a:lnTo>
                  <a:lnTo>
                    <a:pt x="254" y="419"/>
                  </a:lnTo>
                  <a:lnTo>
                    <a:pt x="254" y="419"/>
                  </a:lnTo>
                  <a:lnTo>
                    <a:pt x="243" y="423"/>
                  </a:lnTo>
                  <a:lnTo>
                    <a:pt x="231" y="426"/>
                  </a:lnTo>
                  <a:lnTo>
                    <a:pt x="220" y="429"/>
                  </a:lnTo>
                  <a:lnTo>
                    <a:pt x="208" y="430"/>
                  </a:lnTo>
                  <a:lnTo>
                    <a:pt x="197" y="432"/>
                  </a:lnTo>
                  <a:lnTo>
                    <a:pt x="185" y="432"/>
                  </a:lnTo>
                  <a:lnTo>
                    <a:pt x="161" y="432"/>
                  </a:lnTo>
                  <a:lnTo>
                    <a:pt x="138" y="429"/>
                  </a:lnTo>
                  <a:lnTo>
                    <a:pt x="127" y="427"/>
                  </a:lnTo>
                  <a:lnTo>
                    <a:pt x="116" y="424"/>
                  </a:lnTo>
                  <a:lnTo>
                    <a:pt x="105" y="421"/>
                  </a:lnTo>
                  <a:lnTo>
                    <a:pt x="95" y="417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5" y="400"/>
                  </a:lnTo>
                  <a:lnTo>
                    <a:pt x="55" y="394"/>
                  </a:lnTo>
                  <a:lnTo>
                    <a:pt x="47" y="387"/>
                  </a:lnTo>
                  <a:lnTo>
                    <a:pt x="40" y="379"/>
                  </a:lnTo>
                  <a:lnTo>
                    <a:pt x="32" y="371"/>
                  </a:lnTo>
                  <a:lnTo>
                    <a:pt x="25" y="362"/>
                  </a:lnTo>
                  <a:lnTo>
                    <a:pt x="19" y="352"/>
                  </a:lnTo>
                  <a:lnTo>
                    <a:pt x="14" y="343"/>
                  </a:lnTo>
                  <a:lnTo>
                    <a:pt x="9" y="332"/>
                  </a:lnTo>
                  <a:lnTo>
                    <a:pt x="5" y="321"/>
                  </a:lnTo>
                  <a:lnTo>
                    <a:pt x="3" y="309"/>
                  </a:lnTo>
                  <a:lnTo>
                    <a:pt x="1" y="297"/>
                  </a:lnTo>
                  <a:lnTo>
                    <a:pt x="0" y="284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2" y="243"/>
                  </a:lnTo>
                  <a:lnTo>
                    <a:pt x="2" y="243"/>
                  </a:lnTo>
                  <a:lnTo>
                    <a:pt x="4" y="230"/>
                  </a:lnTo>
                  <a:lnTo>
                    <a:pt x="4" y="218"/>
                  </a:lnTo>
                  <a:lnTo>
                    <a:pt x="3" y="193"/>
                  </a:lnTo>
                  <a:lnTo>
                    <a:pt x="1" y="167"/>
                  </a:lnTo>
                  <a:lnTo>
                    <a:pt x="2" y="154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5" y="125"/>
                  </a:lnTo>
                  <a:lnTo>
                    <a:pt x="9" y="110"/>
                  </a:lnTo>
                  <a:lnTo>
                    <a:pt x="15" y="96"/>
                  </a:lnTo>
                  <a:lnTo>
                    <a:pt x="22" y="83"/>
                  </a:lnTo>
                  <a:lnTo>
                    <a:pt x="29" y="71"/>
                  </a:lnTo>
                  <a:lnTo>
                    <a:pt x="37" y="59"/>
                  </a:lnTo>
                  <a:lnTo>
                    <a:pt x="48" y="48"/>
                  </a:lnTo>
                  <a:lnTo>
                    <a:pt x="58" y="39"/>
                  </a:lnTo>
                  <a:lnTo>
                    <a:pt x="71" y="30"/>
                  </a:lnTo>
                  <a:lnTo>
                    <a:pt x="83" y="23"/>
                  </a:lnTo>
                  <a:lnTo>
                    <a:pt x="97" y="16"/>
                  </a:lnTo>
                  <a:lnTo>
                    <a:pt x="111" y="10"/>
                  </a:lnTo>
                  <a:lnTo>
                    <a:pt x="126" y="6"/>
                  </a:lnTo>
                  <a:lnTo>
                    <a:pt x="142" y="3"/>
                  </a:lnTo>
                  <a:lnTo>
                    <a:pt x="158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93" y="1"/>
                  </a:lnTo>
                  <a:lnTo>
                    <a:pt x="209" y="3"/>
                  </a:lnTo>
                  <a:lnTo>
                    <a:pt x="225" y="5"/>
                  </a:lnTo>
                  <a:lnTo>
                    <a:pt x="241" y="9"/>
                  </a:lnTo>
                  <a:lnTo>
                    <a:pt x="255" y="15"/>
                  </a:lnTo>
                  <a:lnTo>
                    <a:pt x="269" y="21"/>
                  </a:lnTo>
                  <a:lnTo>
                    <a:pt x="281" y="28"/>
                  </a:lnTo>
                  <a:lnTo>
                    <a:pt x="294" y="36"/>
                  </a:lnTo>
                  <a:lnTo>
                    <a:pt x="304" y="46"/>
                  </a:lnTo>
                  <a:lnTo>
                    <a:pt x="315" y="56"/>
                  </a:lnTo>
                  <a:lnTo>
                    <a:pt x="323" y="68"/>
                  </a:lnTo>
                  <a:lnTo>
                    <a:pt x="331" y="80"/>
                  </a:lnTo>
                  <a:lnTo>
                    <a:pt x="338" y="93"/>
                  </a:lnTo>
                  <a:lnTo>
                    <a:pt x="344" y="107"/>
                  </a:lnTo>
                  <a:lnTo>
                    <a:pt x="349" y="122"/>
                  </a:lnTo>
                  <a:lnTo>
                    <a:pt x="352" y="138"/>
                  </a:lnTo>
                  <a:lnTo>
                    <a:pt x="352" y="138"/>
                  </a:lnTo>
                  <a:lnTo>
                    <a:pt x="355" y="157"/>
                  </a:lnTo>
                  <a:lnTo>
                    <a:pt x="357" y="177"/>
                  </a:lnTo>
                  <a:lnTo>
                    <a:pt x="360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297"/>
            <p:cNvSpPr>
              <a:spLocks/>
            </p:cNvSpPr>
            <p:nvPr userDrawn="1"/>
          </p:nvSpPr>
          <p:spPr bwMode="auto">
            <a:xfrm>
              <a:off x="4216400" y="4000456"/>
              <a:ext cx="155575" cy="133350"/>
            </a:xfrm>
            <a:custGeom>
              <a:avLst/>
              <a:gdLst>
                <a:gd name="T0" fmla="*/ 147 w 389"/>
                <a:gd name="T1" fmla="*/ 0 h 339"/>
                <a:gd name="T2" fmla="*/ 147 w 389"/>
                <a:gd name="T3" fmla="*/ 0 h 339"/>
                <a:gd name="T4" fmla="*/ 192 w 389"/>
                <a:gd name="T5" fmla="*/ 42 h 339"/>
                <a:gd name="T6" fmla="*/ 192 w 389"/>
                <a:gd name="T7" fmla="*/ 42 h 339"/>
                <a:gd name="T8" fmla="*/ 107 w 389"/>
                <a:gd name="T9" fmla="*/ 132 h 339"/>
                <a:gd name="T10" fmla="*/ 389 w 389"/>
                <a:gd name="T11" fmla="*/ 132 h 339"/>
                <a:gd name="T12" fmla="*/ 389 w 389"/>
                <a:gd name="T13" fmla="*/ 201 h 339"/>
                <a:gd name="T14" fmla="*/ 107 w 389"/>
                <a:gd name="T15" fmla="*/ 201 h 339"/>
                <a:gd name="T16" fmla="*/ 107 w 389"/>
                <a:gd name="T17" fmla="*/ 201 h 339"/>
                <a:gd name="T18" fmla="*/ 192 w 389"/>
                <a:gd name="T19" fmla="*/ 293 h 339"/>
                <a:gd name="T20" fmla="*/ 192 w 389"/>
                <a:gd name="T21" fmla="*/ 293 h 339"/>
                <a:gd name="T22" fmla="*/ 142 w 389"/>
                <a:gd name="T23" fmla="*/ 339 h 339"/>
                <a:gd name="T24" fmla="*/ 142 w 389"/>
                <a:gd name="T25" fmla="*/ 339 h 339"/>
                <a:gd name="T26" fmla="*/ 72 w 389"/>
                <a:gd name="T27" fmla="*/ 266 h 339"/>
                <a:gd name="T28" fmla="*/ 37 w 389"/>
                <a:gd name="T29" fmla="*/ 229 h 339"/>
                <a:gd name="T30" fmla="*/ 5 w 389"/>
                <a:gd name="T31" fmla="*/ 192 h 339"/>
                <a:gd name="T32" fmla="*/ 5 w 389"/>
                <a:gd name="T33" fmla="*/ 192 h 339"/>
                <a:gd name="T34" fmla="*/ 2 w 389"/>
                <a:gd name="T35" fmla="*/ 186 h 339"/>
                <a:gd name="T36" fmla="*/ 1 w 389"/>
                <a:gd name="T37" fmla="*/ 180 h 339"/>
                <a:gd name="T38" fmla="*/ 0 w 389"/>
                <a:gd name="T39" fmla="*/ 173 h 339"/>
                <a:gd name="T40" fmla="*/ 0 w 389"/>
                <a:gd name="T41" fmla="*/ 165 h 339"/>
                <a:gd name="T42" fmla="*/ 1 w 389"/>
                <a:gd name="T43" fmla="*/ 157 h 339"/>
                <a:gd name="T44" fmla="*/ 2 w 389"/>
                <a:gd name="T45" fmla="*/ 150 h 339"/>
                <a:gd name="T46" fmla="*/ 4 w 389"/>
                <a:gd name="T47" fmla="*/ 144 h 339"/>
                <a:gd name="T48" fmla="*/ 8 w 389"/>
                <a:gd name="T49" fmla="*/ 139 h 339"/>
                <a:gd name="T50" fmla="*/ 8 w 389"/>
                <a:gd name="T51" fmla="*/ 139 h 339"/>
                <a:gd name="T52" fmla="*/ 41 w 389"/>
                <a:gd name="T53" fmla="*/ 104 h 339"/>
                <a:gd name="T54" fmla="*/ 75 w 389"/>
                <a:gd name="T55" fmla="*/ 70 h 339"/>
                <a:gd name="T56" fmla="*/ 147 w 389"/>
                <a:gd name="T5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9" h="339">
                  <a:moveTo>
                    <a:pt x="147" y="0"/>
                  </a:moveTo>
                  <a:lnTo>
                    <a:pt x="147" y="0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07" y="132"/>
                  </a:lnTo>
                  <a:lnTo>
                    <a:pt x="389" y="132"/>
                  </a:lnTo>
                  <a:lnTo>
                    <a:pt x="389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42" y="339"/>
                  </a:lnTo>
                  <a:lnTo>
                    <a:pt x="142" y="339"/>
                  </a:lnTo>
                  <a:lnTo>
                    <a:pt x="72" y="266"/>
                  </a:lnTo>
                  <a:lnTo>
                    <a:pt x="37" y="229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2" y="186"/>
                  </a:lnTo>
                  <a:lnTo>
                    <a:pt x="1" y="180"/>
                  </a:lnTo>
                  <a:lnTo>
                    <a:pt x="0" y="173"/>
                  </a:lnTo>
                  <a:lnTo>
                    <a:pt x="0" y="165"/>
                  </a:lnTo>
                  <a:lnTo>
                    <a:pt x="1" y="157"/>
                  </a:lnTo>
                  <a:lnTo>
                    <a:pt x="2" y="150"/>
                  </a:lnTo>
                  <a:lnTo>
                    <a:pt x="4" y="144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41" y="104"/>
                  </a:lnTo>
                  <a:lnTo>
                    <a:pt x="75" y="7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298"/>
            <p:cNvSpPr>
              <a:spLocks/>
            </p:cNvSpPr>
            <p:nvPr userDrawn="1"/>
          </p:nvSpPr>
          <p:spPr bwMode="auto">
            <a:xfrm>
              <a:off x="4216400" y="4000456"/>
              <a:ext cx="155575" cy="133350"/>
            </a:xfrm>
            <a:custGeom>
              <a:avLst/>
              <a:gdLst>
                <a:gd name="T0" fmla="*/ 147 w 389"/>
                <a:gd name="T1" fmla="*/ 0 h 339"/>
                <a:gd name="T2" fmla="*/ 147 w 389"/>
                <a:gd name="T3" fmla="*/ 0 h 339"/>
                <a:gd name="T4" fmla="*/ 192 w 389"/>
                <a:gd name="T5" fmla="*/ 42 h 339"/>
                <a:gd name="T6" fmla="*/ 192 w 389"/>
                <a:gd name="T7" fmla="*/ 42 h 339"/>
                <a:gd name="T8" fmla="*/ 107 w 389"/>
                <a:gd name="T9" fmla="*/ 132 h 339"/>
                <a:gd name="T10" fmla="*/ 389 w 389"/>
                <a:gd name="T11" fmla="*/ 132 h 339"/>
                <a:gd name="T12" fmla="*/ 389 w 389"/>
                <a:gd name="T13" fmla="*/ 201 h 339"/>
                <a:gd name="T14" fmla="*/ 107 w 389"/>
                <a:gd name="T15" fmla="*/ 201 h 339"/>
                <a:gd name="T16" fmla="*/ 107 w 389"/>
                <a:gd name="T17" fmla="*/ 201 h 339"/>
                <a:gd name="T18" fmla="*/ 192 w 389"/>
                <a:gd name="T19" fmla="*/ 293 h 339"/>
                <a:gd name="T20" fmla="*/ 192 w 389"/>
                <a:gd name="T21" fmla="*/ 293 h 339"/>
                <a:gd name="T22" fmla="*/ 142 w 389"/>
                <a:gd name="T23" fmla="*/ 339 h 339"/>
                <a:gd name="T24" fmla="*/ 142 w 389"/>
                <a:gd name="T25" fmla="*/ 339 h 339"/>
                <a:gd name="T26" fmla="*/ 72 w 389"/>
                <a:gd name="T27" fmla="*/ 266 h 339"/>
                <a:gd name="T28" fmla="*/ 37 w 389"/>
                <a:gd name="T29" fmla="*/ 229 h 339"/>
                <a:gd name="T30" fmla="*/ 5 w 389"/>
                <a:gd name="T31" fmla="*/ 192 h 339"/>
                <a:gd name="T32" fmla="*/ 5 w 389"/>
                <a:gd name="T33" fmla="*/ 192 h 339"/>
                <a:gd name="T34" fmla="*/ 2 w 389"/>
                <a:gd name="T35" fmla="*/ 186 h 339"/>
                <a:gd name="T36" fmla="*/ 1 w 389"/>
                <a:gd name="T37" fmla="*/ 180 h 339"/>
                <a:gd name="T38" fmla="*/ 0 w 389"/>
                <a:gd name="T39" fmla="*/ 173 h 339"/>
                <a:gd name="T40" fmla="*/ 0 w 389"/>
                <a:gd name="T41" fmla="*/ 165 h 339"/>
                <a:gd name="T42" fmla="*/ 1 w 389"/>
                <a:gd name="T43" fmla="*/ 157 h 339"/>
                <a:gd name="T44" fmla="*/ 2 w 389"/>
                <a:gd name="T45" fmla="*/ 150 h 339"/>
                <a:gd name="T46" fmla="*/ 4 w 389"/>
                <a:gd name="T47" fmla="*/ 144 h 339"/>
                <a:gd name="T48" fmla="*/ 8 w 389"/>
                <a:gd name="T49" fmla="*/ 139 h 339"/>
                <a:gd name="T50" fmla="*/ 8 w 389"/>
                <a:gd name="T51" fmla="*/ 139 h 339"/>
                <a:gd name="T52" fmla="*/ 41 w 389"/>
                <a:gd name="T53" fmla="*/ 104 h 339"/>
                <a:gd name="T54" fmla="*/ 75 w 389"/>
                <a:gd name="T55" fmla="*/ 70 h 339"/>
                <a:gd name="T56" fmla="*/ 147 w 389"/>
                <a:gd name="T5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9" h="339">
                  <a:moveTo>
                    <a:pt x="147" y="0"/>
                  </a:moveTo>
                  <a:lnTo>
                    <a:pt x="147" y="0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07" y="132"/>
                  </a:lnTo>
                  <a:lnTo>
                    <a:pt x="389" y="132"/>
                  </a:lnTo>
                  <a:lnTo>
                    <a:pt x="389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42" y="339"/>
                  </a:lnTo>
                  <a:lnTo>
                    <a:pt x="142" y="339"/>
                  </a:lnTo>
                  <a:lnTo>
                    <a:pt x="72" y="266"/>
                  </a:lnTo>
                  <a:lnTo>
                    <a:pt x="37" y="229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2" y="186"/>
                  </a:lnTo>
                  <a:lnTo>
                    <a:pt x="1" y="180"/>
                  </a:lnTo>
                  <a:lnTo>
                    <a:pt x="0" y="173"/>
                  </a:lnTo>
                  <a:lnTo>
                    <a:pt x="0" y="165"/>
                  </a:lnTo>
                  <a:lnTo>
                    <a:pt x="1" y="157"/>
                  </a:lnTo>
                  <a:lnTo>
                    <a:pt x="2" y="150"/>
                  </a:lnTo>
                  <a:lnTo>
                    <a:pt x="4" y="144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41" y="104"/>
                  </a:lnTo>
                  <a:lnTo>
                    <a:pt x="75" y="70"/>
                  </a:lnTo>
                  <a:lnTo>
                    <a:pt x="14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299"/>
            <p:cNvSpPr>
              <a:spLocks/>
            </p:cNvSpPr>
            <p:nvPr userDrawn="1"/>
          </p:nvSpPr>
          <p:spPr bwMode="auto">
            <a:xfrm>
              <a:off x="4760913" y="3997281"/>
              <a:ext cx="155575" cy="134938"/>
            </a:xfrm>
            <a:custGeom>
              <a:avLst/>
              <a:gdLst>
                <a:gd name="T0" fmla="*/ 0 w 394"/>
                <a:gd name="T1" fmla="*/ 208 h 340"/>
                <a:gd name="T2" fmla="*/ 0 w 394"/>
                <a:gd name="T3" fmla="*/ 141 h 340"/>
                <a:gd name="T4" fmla="*/ 286 w 394"/>
                <a:gd name="T5" fmla="*/ 141 h 340"/>
                <a:gd name="T6" fmla="*/ 286 w 394"/>
                <a:gd name="T7" fmla="*/ 141 h 340"/>
                <a:gd name="T8" fmla="*/ 200 w 394"/>
                <a:gd name="T9" fmla="*/ 50 h 340"/>
                <a:gd name="T10" fmla="*/ 200 w 394"/>
                <a:gd name="T11" fmla="*/ 50 h 340"/>
                <a:gd name="T12" fmla="*/ 247 w 394"/>
                <a:gd name="T13" fmla="*/ 0 h 340"/>
                <a:gd name="T14" fmla="*/ 247 w 394"/>
                <a:gd name="T15" fmla="*/ 0 h 340"/>
                <a:gd name="T16" fmla="*/ 320 w 394"/>
                <a:gd name="T17" fmla="*/ 77 h 340"/>
                <a:gd name="T18" fmla="*/ 357 w 394"/>
                <a:gd name="T19" fmla="*/ 114 h 340"/>
                <a:gd name="T20" fmla="*/ 391 w 394"/>
                <a:gd name="T21" fmla="*/ 154 h 340"/>
                <a:gd name="T22" fmla="*/ 391 w 394"/>
                <a:gd name="T23" fmla="*/ 154 h 340"/>
                <a:gd name="T24" fmla="*/ 393 w 394"/>
                <a:gd name="T25" fmla="*/ 157 h 340"/>
                <a:gd name="T26" fmla="*/ 394 w 394"/>
                <a:gd name="T27" fmla="*/ 163 h 340"/>
                <a:gd name="T28" fmla="*/ 393 w 394"/>
                <a:gd name="T29" fmla="*/ 170 h 340"/>
                <a:gd name="T30" fmla="*/ 392 w 394"/>
                <a:gd name="T31" fmla="*/ 177 h 340"/>
                <a:gd name="T32" fmla="*/ 391 w 394"/>
                <a:gd name="T33" fmla="*/ 184 h 340"/>
                <a:gd name="T34" fmla="*/ 388 w 394"/>
                <a:gd name="T35" fmla="*/ 190 h 340"/>
                <a:gd name="T36" fmla="*/ 385 w 394"/>
                <a:gd name="T37" fmla="*/ 197 h 340"/>
                <a:gd name="T38" fmla="*/ 382 w 394"/>
                <a:gd name="T39" fmla="*/ 202 h 340"/>
                <a:gd name="T40" fmla="*/ 382 w 394"/>
                <a:gd name="T41" fmla="*/ 202 h 340"/>
                <a:gd name="T42" fmla="*/ 351 w 394"/>
                <a:gd name="T43" fmla="*/ 236 h 340"/>
                <a:gd name="T44" fmla="*/ 317 w 394"/>
                <a:gd name="T45" fmla="*/ 271 h 340"/>
                <a:gd name="T46" fmla="*/ 248 w 394"/>
                <a:gd name="T47" fmla="*/ 340 h 340"/>
                <a:gd name="T48" fmla="*/ 248 w 394"/>
                <a:gd name="T49" fmla="*/ 340 h 340"/>
                <a:gd name="T50" fmla="*/ 198 w 394"/>
                <a:gd name="T51" fmla="*/ 300 h 340"/>
                <a:gd name="T52" fmla="*/ 198 w 394"/>
                <a:gd name="T53" fmla="*/ 300 h 340"/>
                <a:gd name="T54" fmla="*/ 282 w 394"/>
                <a:gd name="T55" fmla="*/ 208 h 340"/>
                <a:gd name="T56" fmla="*/ 0 w 394"/>
                <a:gd name="T57" fmla="*/ 20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340">
                  <a:moveTo>
                    <a:pt x="0" y="208"/>
                  </a:moveTo>
                  <a:lnTo>
                    <a:pt x="0" y="141"/>
                  </a:lnTo>
                  <a:lnTo>
                    <a:pt x="286" y="141"/>
                  </a:lnTo>
                  <a:lnTo>
                    <a:pt x="286" y="141"/>
                  </a:lnTo>
                  <a:lnTo>
                    <a:pt x="200" y="50"/>
                  </a:lnTo>
                  <a:lnTo>
                    <a:pt x="200" y="5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320" y="77"/>
                  </a:lnTo>
                  <a:lnTo>
                    <a:pt x="357" y="114"/>
                  </a:lnTo>
                  <a:lnTo>
                    <a:pt x="391" y="154"/>
                  </a:lnTo>
                  <a:lnTo>
                    <a:pt x="391" y="154"/>
                  </a:lnTo>
                  <a:lnTo>
                    <a:pt x="393" y="157"/>
                  </a:lnTo>
                  <a:lnTo>
                    <a:pt x="394" y="163"/>
                  </a:lnTo>
                  <a:lnTo>
                    <a:pt x="393" y="170"/>
                  </a:lnTo>
                  <a:lnTo>
                    <a:pt x="392" y="177"/>
                  </a:lnTo>
                  <a:lnTo>
                    <a:pt x="391" y="184"/>
                  </a:lnTo>
                  <a:lnTo>
                    <a:pt x="388" y="190"/>
                  </a:lnTo>
                  <a:lnTo>
                    <a:pt x="385" y="197"/>
                  </a:lnTo>
                  <a:lnTo>
                    <a:pt x="382" y="202"/>
                  </a:lnTo>
                  <a:lnTo>
                    <a:pt x="382" y="202"/>
                  </a:lnTo>
                  <a:lnTo>
                    <a:pt x="351" y="236"/>
                  </a:lnTo>
                  <a:lnTo>
                    <a:pt x="317" y="271"/>
                  </a:lnTo>
                  <a:lnTo>
                    <a:pt x="248" y="340"/>
                  </a:lnTo>
                  <a:lnTo>
                    <a:pt x="248" y="340"/>
                  </a:lnTo>
                  <a:lnTo>
                    <a:pt x="198" y="300"/>
                  </a:lnTo>
                  <a:lnTo>
                    <a:pt x="198" y="300"/>
                  </a:lnTo>
                  <a:lnTo>
                    <a:pt x="282" y="208"/>
                  </a:lnTo>
                  <a:lnTo>
                    <a:pt x="0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300"/>
            <p:cNvSpPr>
              <a:spLocks/>
            </p:cNvSpPr>
            <p:nvPr userDrawn="1"/>
          </p:nvSpPr>
          <p:spPr bwMode="auto">
            <a:xfrm>
              <a:off x="4738688" y="4194131"/>
              <a:ext cx="120650" cy="122238"/>
            </a:xfrm>
            <a:custGeom>
              <a:avLst/>
              <a:gdLst>
                <a:gd name="T0" fmla="*/ 0 w 308"/>
                <a:gd name="T1" fmla="*/ 40 h 307"/>
                <a:gd name="T2" fmla="*/ 0 w 308"/>
                <a:gd name="T3" fmla="*/ 40 h 307"/>
                <a:gd name="T4" fmla="*/ 4 w 308"/>
                <a:gd name="T5" fmla="*/ 31 h 307"/>
                <a:gd name="T6" fmla="*/ 9 w 308"/>
                <a:gd name="T7" fmla="*/ 23 h 307"/>
                <a:gd name="T8" fmla="*/ 13 w 308"/>
                <a:gd name="T9" fmla="*/ 15 h 307"/>
                <a:gd name="T10" fmla="*/ 17 w 308"/>
                <a:gd name="T11" fmla="*/ 10 h 307"/>
                <a:gd name="T12" fmla="*/ 22 w 308"/>
                <a:gd name="T13" fmla="*/ 5 h 307"/>
                <a:gd name="T14" fmla="*/ 26 w 308"/>
                <a:gd name="T15" fmla="*/ 2 h 307"/>
                <a:gd name="T16" fmla="*/ 32 w 308"/>
                <a:gd name="T17" fmla="*/ 0 h 307"/>
                <a:gd name="T18" fmla="*/ 36 w 308"/>
                <a:gd name="T19" fmla="*/ 0 h 307"/>
                <a:gd name="T20" fmla="*/ 41 w 308"/>
                <a:gd name="T21" fmla="*/ 0 h 307"/>
                <a:gd name="T22" fmla="*/ 46 w 308"/>
                <a:gd name="T23" fmla="*/ 1 h 307"/>
                <a:gd name="T24" fmla="*/ 51 w 308"/>
                <a:gd name="T25" fmla="*/ 3 h 307"/>
                <a:gd name="T26" fmla="*/ 57 w 308"/>
                <a:gd name="T27" fmla="*/ 6 h 307"/>
                <a:gd name="T28" fmla="*/ 68 w 308"/>
                <a:gd name="T29" fmla="*/ 15 h 307"/>
                <a:gd name="T30" fmla="*/ 79 w 308"/>
                <a:gd name="T31" fmla="*/ 27 h 307"/>
                <a:gd name="T32" fmla="*/ 79 w 308"/>
                <a:gd name="T33" fmla="*/ 27 h 307"/>
                <a:gd name="T34" fmla="*/ 116 w 308"/>
                <a:gd name="T35" fmla="*/ 65 h 307"/>
                <a:gd name="T36" fmla="*/ 154 w 308"/>
                <a:gd name="T37" fmla="*/ 103 h 307"/>
                <a:gd name="T38" fmla="*/ 237 w 308"/>
                <a:gd name="T39" fmla="*/ 184 h 307"/>
                <a:gd name="T40" fmla="*/ 237 w 308"/>
                <a:gd name="T41" fmla="*/ 184 h 307"/>
                <a:gd name="T42" fmla="*/ 249 w 308"/>
                <a:gd name="T43" fmla="*/ 97 h 307"/>
                <a:gd name="T44" fmla="*/ 249 w 308"/>
                <a:gd name="T45" fmla="*/ 97 h 307"/>
                <a:gd name="T46" fmla="*/ 263 w 308"/>
                <a:gd name="T47" fmla="*/ 92 h 307"/>
                <a:gd name="T48" fmla="*/ 275 w 308"/>
                <a:gd name="T49" fmla="*/ 90 h 307"/>
                <a:gd name="T50" fmla="*/ 280 w 308"/>
                <a:gd name="T51" fmla="*/ 90 h 307"/>
                <a:gd name="T52" fmla="*/ 286 w 308"/>
                <a:gd name="T53" fmla="*/ 90 h 307"/>
                <a:gd name="T54" fmla="*/ 290 w 308"/>
                <a:gd name="T55" fmla="*/ 91 h 307"/>
                <a:gd name="T56" fmla="*/ 294 w 308"/>
                <a:gd name="T57" fmla="*/ 93 h 307"/>
                <a:gd name="T58" fmla="*/ 297 w 308"/>
                <a:gd name="T59" fmla="*/ 97 h 307"/>
                <a:gd name="T60" fmla="*/ 300 w 308"/>
                <a:gd name="T61" fmla="*/ 100 h 307"/>
                <a:gd name="T62" fmla="*/ 302 w 308"/>
                <a:gd name="T63" fmla="*/ 105 h 307"/>
                <a:gd name="T64" fmla="*/ 304 w 308"/>
                <a:gd name="T65" fmla="*/ 109 h 307"/>
                <a:gd name="T66" fmla="*/ 307 w 308"/>
                <a:gd name="T67" fmla="*/ 115 h 307"/>
                <a:gd name="T68" fmla="*/ 308 w 308"/>
                <a:gd name="T69" fmla="*/ 122 h 307"/>
                <a:gd name="T70" fmla="*/ 308 w 308"/>
                <a:gd name="T71" fmla="*/ 138 h 307"/>
                <a:gd name="T72" fmla="*/ 308 w 308"/>
                <a:gd name="T73" fmla="*/ 138 h 307"/>
                <a:gd name="T74" fmla="*/ 307 w 308"/>
                <a:gd name="T75" fmla="*/ 168 h 307"/>
                <a:gd name="T76" fmla="*/ 308 w 308"/>
                <a:gd name="T77" fmla="*/ 199 h 307"/>
                <a:gd name="T78" fmla="*/ 308 w 308"/>
                <a:gd name="T79" fmla="*/ 229 h 307"/>
                <a:gd name="T80" fmla="*/ 307 w 308"/>
                <a:gd name="T81" fmla="*/ 243 h 307"/>
                <a:gd name="T82" fmla="*/ 304 w 308"/>
                <a:gd name="T83" fmla="*/ 258 h 307"/>
                <a:gd name="T84" fmla="*/ 304 w 308"/>
                <a:gd name="T85" fmla="*/ 258 h 307"/>
                <a:gd name="T86" fmla="*/ 302 w 308"/>
                <a:gd name="T87" fmla="*/ 265 h 307"/>
                <a:gd name="T88" fmla="*/ 299 w 308"/>
                <a:gd name="T89" fmla="*/ 273 h 307"/>
                <a:gd name="T90" fmla="*/ 294 w 308"/>
                <a:gd name="T91" fmla="*/ 280 h 307"/>
                <a:gd name="T92" fmla="*/ 289 w 308"/>
                <a:gd name="T93" fmla="*/ 287 h 307"/>
                <a:gd name="T94" fmla="*/ 283 w 308"/>
                <a:gd name="T95" fmla="*/ 293 h 307"/>
                <a:gd name="T96" fmla="*/ 275 w 308"/>
                <a:gd name="T97" fmla="*/ 299 h 307"/>
                <a:gd name="T98" fmla="*/ 269 w 308"/>
                <a:gd name="T99" fmla="*/ 302 h 307"/>
                <a:gd name="T100" fmla="*/ 263 w 308"/>
                <a:gd name="T101" fmla="*/ 304 h 307"/>
                <a:gd name="T102" fmla="*/ 263 w 308"/>
                <a:gd name="T103" fmla="*/ 304 h 307"/>
                <a:gd name="T104" fmla="*/ 242 w 308"/>
                <a:gd name="T105" fmla="*/ 305 h 307"/>
                <a:gd name="T106" fmla="*/ 221 w 308"/>
                <a:gd name="T107" fmla="*/ 306 h 307"/>
                <a:gd name="T108" fmla="*/ 179 w 308"/>
                <a:gd name="T109" fmla="*/ 307 h 307"/>
                <a:gd name="T110" fmla="*/ 93 w 308"/>
                <a:gd name="T111" fmla="*/ 306 h 307"/>
                <a:gd name="T112" fmla="*/ 93 w 308"/>
                <a:gd name="T113" fmla="*/ 243 h 307"/>
                <a:gd name="T114" fmla="*/ 93 w 308"/>
                <a:gd name="T115" fmla="*/ 243 h 307"/>
                <a:gd name="T116" fmla="*/ 189 w 308"/>
                <a:gd name="T117" fmla="*/ 236 h 307"/>
                <a:gd name="T118" fmla="*/ 189 w 308"/>
                <a:gd name="T119" fmla="*/ 236 h 307"/>
                <a:gd name="T120" fmla="*/ 0 w 308"/>
                <a:gd name="T121" fmla="*/ 4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307">
                  <a:moveTo>
                    <a:pt x="0" y="40"/>
                  </a:moveTo>
                  <a:lnTo>
                    <a:pt x="0" y="40"/>
                  </a:lnTo>
                  <a:lnTo>
                    <a:pt x="4" y="31"/>
                  </a:lnTo>
                  <a:lnTo>
                    <a:pt x="9" y="23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7" y="6"/>
                  </a:lnTo>
                  <a:lnTo>
                    <a:pt x="68" y="15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116" y="65"/>
                  </a:lnTo>
                  <a:lnTo>
                    <a:pt x="154" y="103"/>
                  </a:lnTo>
                  <a:lnTo>
                    <a:pt x="237" y="184"/>
                  </a:lnTo>
                  <a:lnTo>
                    <a:pt x="237" y="184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63" y="92"/>
                  </a:lnTo>
                  <a:lnTo>
                    <a:pt x="275" y="90"/>
                  </a:lnTo>
                  <a:lnTo>
                    <a:pt x="280" y="90"/>
                  </a:lnTo>
                  <a:lnTo>
                    <a:pt x="286" y="90"/>
                  </a:lnTo>
                  <a:lnTo>
                    <a:pt x="290" y="91"/>
                  </a:lnTo>
                  <a:lnTo>
                    <a:pt x="294" y="93"/>
                  </a:lnTo>
                  <a:lnTo>
                    <a:pt x="297" y="97"/>
                  </a:lnTo>
                  <a:lnTo>
                    <a:pt x="300" y="100"/>
                  </a:lnTo>
                  <a:lnTo>
                    <a:pt x="302" y="105"/>
                  </a:lnTo>
                  <a:lnTo>
                    <a:pt x="304" y="109"/>
                  </a:lnTo>
                  <a:lnTo>
                    <a:pt x="307" y="115"/>
                  </a:lnTo>
                  <a:lnTo>
                    <a:pt x="308" y="122"/>
                  </a:lnTo>
                  <a:lnTo>
                    <a:pt x="308" y="138"/>
                  </a:lnTo>
                  <a:lnTo>
                    <a:pt x="308" y="138"/>
                  </a:lnTo>
                  <a:lnTo>
                    <a:pt x="307" y="168"/>
                  </a:lnTo>
                  <a:lnTo>
                    <a:pt x="308" y="199"/>
                  </a:lnTo>
                  <a:lnTo>
                    <a:pt x="308" y="229"/>
                  </a:lnTo>
                  <a:lnTo>
                    <a:pt x="307" y="243"/>
                  </a:lnTo>
                  <a:lnTo>
                    <a:pt x="304" y="258"/>
                  </a:lnTo>
                  <a:lnTo>
                    <a:pt x="304" y="258"/>
                  </a:lnTo>
                  <a:lnTo>
                    <a:pt x="302" y="265"/>
                  </a:lnTo>
                  <a:lnTo>
                    <a:pt x="299" y="273"/>
                  </a:lnTo>
                  <a:lnTo>
                    <a:pt x="294" y="280"/>
                  </a:lnTo>
                  <a:lnTo>
                    <a:pt x="289" y="287"/>
                  </a:lnTo>
                  <a:lnTo>
                    <a:pt x="283" y="293"/>
                  </a:lnTo>
                  <a:lnTo>
                    <a:pt x="275" y="299"/>
                  </a:lnTo>
                  <a:lnTo>
                    <a:pt x="269" y="302"/>
                  </a:lnTo>
                  <a:lnTo>
                    <a:pt x="263" y="304"/>
                  </a:lnTo>
                  <a:lnTo>
                    <a:pt x="263" y="304"/>
                  </a:lnTo>
                  <a:lnTo>
                    <a:pt x="242" y="305"/>
                  </a:lnTo>
                  <a:lnTo>
                    <a:pt x="221" y="306"/>
                  </a:lnTo>
                  <a:lnTo>
                    <a:pt x="179" y="307"/>
                  </a:lnTo>
                  <a:lnTo>
                    <a:pt x="93" y="306"/>
                  </a:lnTo>
                  <a:lnTo>
                    <a:pt x="93" y="243"/>
                  </a:lnTo>
                  <a:lnTo>
                    <a:pt x="93" y="243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301"/>
            <p:cNvSpPr>
              <a:spLocks/>
            </p:cNvSpPr>
            <p:nvPr userDrawn="1"/>
          </p:nvSpPr>
          <p:spPr bwMode="auto">
            <a:xfrm>
              <a:off x="4738688" y="4194131"/>
              <a:ext cx="120650" cy="122238"/>
            </a:xfrm>
            <a:custGeom>
              <a:avLst/>
              <a:gdLst>
                <a:gd name="T0" fmla="*/ 0 w 308"/>
                <a:gd name="T1" fmla="*/ 40 h 307"/>
                <a:gd name="T2" fmla="*/ 0 w 308"/>
                <a:gd name="T3" fmla="*/ 40 h 307"/>
                <a:gd name="T4" fmla="*/ 4 w 308"/>
                <a:gd name="T5" fmla="*/ 31 h 307"/>
                <a:gd name="T6" fmla="*/ 9 w 308"/>
                <a:gd name="T7" fmla="*/ 23 h 307"/>
                <a:gd name="T8" fmla="*/ 13 w 308"/>
                <a:gd name="T9" fmla="*/ 15 h 307"/>
                <a:gd name="T10" fmla="*/ 17 w 308"/>
                <a:gd name="T11" fmla="*/ 10 h 307"/>
                <a:gd name="T12" fmla="*/ 22 w 308"/>
                <a:gd name="T13" fmla="*/ 5 h 307"/>
                <a:gd name="T14" fmla="*/ 26 w 308"/>
                <a:gd name="T15" fmla="*/ 2 h 307"/>
                <a:gd name="T16" fmla="*/ 32 w 308"/>
                <a:gd name="T17" fmla="*/ 0 h 307"/>
                <a:gd name="T18" fmla="*/ 36 w 308"/>
                <a:gd name="T19" fmla="*/ 0 h 307"/>
                <a:gd name="T20" fmla="*/ 41 w 308"/>
                <a:gd name="T21" fmla="*/ 0 h 307"/>
                <a:gd name="T22" fmla="*/ 46 w 308"/>
                <a:gd name="T23" fmla="*/ 1 h 307"/>
                <a:gd name="T24" fmla="*/ 51 w 308"/>
                <a:gd name="T25" fmla="*/ 3 h 307"/>
                <a:gd name="T26" fmla="*/ 57 w 308"/>
                <a:gd name="T27" fmla="*/ 6 h 307"/>
                <a:gd name="T28" fmla="*/ 68 w 308"/>
                <a:gd name="T29" fmla="*/ 15 h 307"/>
                <a:gd name="T30" fmla="*/ 79 w 308"/>
                <a:gd name="T31" fmla="*/ 27 h 307"/>
                <a:gd name="T32" fmla="*/ 79 w 308"/>
                <a:gd name="T33" fmla="*/ 27 h 307"/>
                <a:gd name="T34" fmla="*/ 116 w 308"/>
                <a:gd name="T35" fmla="*/ 65 h 307"/>
                <a:gd name="T36" fmla="*/ 154 w 308"/>
                <a:gd name="T37" fmla="*/ 103 h 307"/>
                <a:gd name="T38" fmla="*/ 237 w 308"/>
                <a:gd name="T39" fmla="*/ 184 h 307"/>
                <a:gd name="T40" fmla="*/ 237 w 308"/>
                <a:gd name="T41" fmla="*/ 184 h 307"/>
                <a:gd name="T42" fmla="*/ 249 w 308"/>
                <a:gd name="T43" fmla="*/ 97 h 307"/>
                <a:gd name="T44" fmla="*/ 249 w 308"/>
                <a:gd name="T45" fmla="*/ 97 h 307"/>
                <a:gd name="T46" fmla="*/ 263 w 308"/>
                <a:gd name="T47" fmla="*/ 92 h 307"/>
                <a:gd name="T48" fmla="*/ 275 w 308"/>
                <a:gd name="T49" fmla="*/ 90 h 307"/>
                <a:gd name="T50" fmla="*/ 280 w 308"/>
                <a:gd name="T51" fmla="*/ 90 h 307"/>
                <a:gd name="T52" fmla="*/ 286 w 308"/>
                <a:gd name="T53" fmla="*/ 90 h 307"/>
                <a:gd name="T54" fmla="*/ 290 w 308"/>
                <a:gd name="T55" fmla="*/ 91 h 307"/>
                <a:gd name="T56" fmla="*/ 294 w 308"/>
                <a:gd name="T57" fmla="*/ 93 h 307"/>
                <a:gd name="T58" fmla="*/ 297 w 308"/>
                <a:gd name="T59" fmla="*/ 97 h 307"/>
                <a:gd name="T60" fmla="*/ 300 w 308"/>
                <a:gd name="T61" fmla="*/ 100 h 307"/>
                <a:gd name="T62" fmla="*/ 302 w 308"/>
                <a:gd name="T63" fmla="*/ 105 h 307"/>
                <a:gd name="T64" fmla="*/ 304 w 308"/>
                <a:gd name="T65" fmla="*/ 109 h 307"/>
                <a:gd name="T66" fmla="*/ 307 w 308"/>
                <a:gd name="T67" fmla="*/ 115 h 307"/>
                <a:gd name="T68" fmla="*/ 308 w 308"/>
                <a:gd name="T69" fmla="*/ 122 h 307"/>
                <a:gd name="T70" fmla="*/ 308 w 308"/>
                <a:gd name="T71" fmla="*/ 138 h 307"/>
                <a:gd name="T72" fmla="*/ 308 w 308"/>
                <a:gd name="T73" fmla="*/ 138 h 307"/>
                <a:gd name="T74" fmla="*/ 307 w 308"/>
                <a:gd name="T75" fmla="*/ 168 h 307"/>
                <a:gd name="T76" fmla="*/ 308 w 308"/>
                <a:gd name="T77" fmla="*/ 199 h 307"/>
                <a:gd name="T78" fmla="*/ 308 w 308"/>
                <a:gd name="T79" fmla="*/ 229 h 307"/>
                <a:gd name="T80" fmla="*/ 307 w 308"/>
                <a:gd name="T81" fmla="*/ 243 h 307"/>
                <a:gd name="T82" fmla="*/ 304 w 308"/>
                <a:gd name="T83" fmla="*/ 258 h 307"/>
                <a:gd name="T84" fmla="*/ 304 w 308"/>
                <a:gd name="T85" fmla="*/ 258 h 307"/>
                <a:gd name="T86" fmla="*/ 302 w 308"/>
                <a:gd name="T87" fmla="*/ 265 h 307"/>
                <a:gd name="T88" fmla="*/ 299 w 308"/>
                <a:gd name="T89" fmla="*/ 273 h 307"/>
                <a:gd name="T90" fmla="*/ 294 w 308"/>
                <a:gd name="T91" fmla="*/ 280 h 307"/>
                <a:gd name="T92" fmla="*/ 289 w 308"/>
                <a:gd name="T93" fmla="*/ 287 h 307"/>
                <a:gd name="T94" fmla="*/ 283 w 308"/>
                <a:gd name="T95" fmla="*/ 293 h 307"/>
                <a:gd name="T96" fmla="*/ 275 w 308"/>
                <a:gd name="T97" fmla="*/ 299 h 307"/>
                <a:gd name="T98" fmla="*/ 269 w 308"/>
                <a:gd name="T99" fmla="*/ 302 h 307"/>
                <a:gd name="T100" fmla="*/ 263 w 308"/>
                <a:gd name="T101" fmla="*/ 304 h 307"/>
                <a:gd name="T102" fmla="*/ 263 w 308"/>
                <a:gd name="T103" fmla="*/ 304 h 307"/>
                <a:gd name="T104" fmla="*/ 242 w 308"/>
                <a:gd name="T105" fmla="*/ 305 h 307"/>
                <a:gd name="T106" fmla="*/ 221 w 308"/>
                <a:gd name="T107" fmla="*/ 306 h 307"/>
                <a:gd name="T108" fmla="*/ 179 w 308"/>
                <a:gd name="T109" fmla="*/ 307 h 307"/>
                <a:gd name="T110" fmla="*/ 93 w 308"/>
                <a:gd name="T111" fmla="*/ 306 h 307"/>
                <a:gd name="T112" fmla="*/ 93 w 308"/>
                <a:gd name="T113" fmla="*/ 243 h 307"/>
                <a:gd name="T114" fmla="*/ 93 w 308"/>
                <a:gd name="T115" fmla="*/ 243 h 307"/>
                <a:gd name="T116" fmla="*/ 189 w 308"/>
                <a:gd name="T117" fmla="*/ 236 h 307"/>
                <a:gd name="T118" fmla="*/ 189 w 308"/>
                <a:gd name="T119" fmla="*/ 236 h 307"/>
                <a:gd name="T120" fmla="*/ 0 w 308"/>
                <a:gd name="T121" fmla="*/ 4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307">
                  <a:moveTo>
                    <a:pt x="0" y="40"/>
                  </a:moveTo>
                  <a:lnTo>
                    <a:pt x="0" y="40"/>
                  </a:lnTo>
                  <a:lnTo>
                    <a:pt x="4" y="31"/>
                  </a:lnTo>
                  <a:lnTo>
                    <a:pt x="9" y="23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7" y="6"/>
                  </a:lnTo>
                  <a:lnTo>
                    <a:pt x="68" y="15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116" y="65"/>
                  </a:lnTo>
                  <a:lnTo>
                    <a:pt x="154" y="103"/>
                  </a:lnTo>
                  <a:lnTo>
                    <a:pt x="237" y="184"/>
                  </a:lnTo>
                  <a:lnTo>
                    <a:pt x="237" y="184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63" y="92"/>
                  </a:lnTo>
                  <a:lnTo>
                    <a:pt x="275" y="90"/>
                  </a:lnTo>
                  <a:lnTo>
                    <a:pt x="280" y="90"/>
                  </a:lnTo>
                  <a:lnTo>
                    <a:pt x="286" y="90"/>
                  </a:lnTo>
                  <a:lnTo>
                    <a:pt x="290" y="91"/>
                  </a:lnTo>
                  <a:lnTo>
                    <a:pt x="294" y="93"/>
                  </a:lnTo>
                  <a:lnTo>
                    <a:pt x="297" y="97"/>
                  </a:lnTo>
                  <a:lnTo>
                    <a:pt x="300" y="100"/>
                  </a:lnTo>
                  <a:lnTo>
                    <a:pt x="302" y="105"/>
                  </a:lnTo>
                  <a:lnTo>
                    <a:pt x="304" y="109"/>
                  </a:lnTo>
                  <a:lnTo>
                    <a:pt x="307" y="115"/>
                  </a:lnTo>
                  <a:lnTo>
                    <a:pt x="308" y="122"/>
                  </a:lnTo>
                  <a:lnTo>
                    <a:pt x="308" y="138"/>
                  </a:lnTo>
                  <a:lnTo>
                    <a:pt x="308" y="138"/>
                  </a:lnTo>
                  <a:lnTo>
                    <a:pt x="307" y="168"/>
                  </a:lnTo>
                  <a:lnTo>
                    <a:pt x="308" y="199"/>
                  </a:lnTo>
                  <a:lnTo>
                    <a:pt x="308" y="229"/>
                  </a:lnTo>
                  <a:lnTo>
                    <a:pt x="307" y="243"/>
                  </a:lnTo>
                  <a:lnTo>
                    <a:pt x="304" y="258"/>
                  </a:lnTo>
                  <a:lnTo>
                    <a:pt x="304" y="258"/>
                  </a:lnTo>
                  <a:lnTo>
                    <a:pt x="302" y="265"/>
                  </a:lnTo>
                  <a:lnTo>
                    <a:pt x="299" y="273"/>
                  </a:lnTo>
                  <a:lnTo>
                    <a:pt x="294" y="280"/>
                  </a:lnTo>
                  <a:lnTo>
                    <a:pt x="289" y="287"/>
                  </a:lnTo>
                  <a:lnTo>
                    <a:pt x="283" y="293"/>
                  </a:lnTo>
                  <a:lnTo>
                    <a:pt x="275" y="299"/>
                  </a:lnTo>
                  <a:lnTo>
                    <a:pt x="269" y="302"/>
                  </a:lnTo>
                  <a:lnTo>
                    <a:pt x="263" y="304"/>
                  </a:lnTo>
                  <a:lnTo>
                    <a:pt x="263" y="304"/>
                  </a:lnTo>
                  <a:lnTo>
                    <a:pt x="242" y="305"/>
                  </a:lnTo>
                  <a:lnTo>
                    <a:pt x="221" y="306"/>
                  </a:lnTo>
                  <a:lnTo>
                    <a:pt x="179" y="307"/>
                  </a:lnTo>
                  <a:lnTo>
                    <a:pt x="93" y="306"/>
                  </a:lnTo>
                  <a:lnTo>
                    <a:pt x="93" y="243"/>
                  </a:lnTo>
                  <a:lnTo>
                    <a:pt x="93" y="243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0" y="4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302"/>
            <p:cNvSpPr>
              <a:spLocks/>
            </p:cNvSpPr>
            <p:nvPr userDrawn="1"/>
          </p:nvSpPr>
          <p:spPr bwMode="auto">
            <a:xfrm>
              <a:off x="4271963" y="4186193"/>
              <a:ext cx="127000" cy="130175"/>
            </a:xfrm>
            <a:custGeom>
              <a:avLst/>
              <a:gdLst>
                <a:gd name="T0" fmla="*/ 269 w 318"/>
                <a:gd name="T1" fmla="*/ 20 h 329"/>
                <a:gd name="T2" fmla="*/ 269 w 318"/>
                <a:gd name="T3" fmla="*/ 20 h 329"/>
                <a:gd name="T4" fmla="*/ 278 w 318"/>
                <a:gd name="T5" fmla="*/ 23 h 329"/>
                <a:gd name="T6" fmla="*/ 282 w 318"/>
                <a:gd name="T7" fmla="*/ 24 h 329"/>
                <a:gd name="T8" fmla="*/ 285 w 318"/>
                <a:gd name="T9" fmla="*/ 27 h 329"/>
                <a:gd name="T10" fmla="*/ 285 w 318"/>
                <a:gd name="T11" fmla="*/ 27 h 329"/>
                <a:gd name="T12" fmla="*/ 298 w 318"/>
                <a:gd name="T13" fmla="*/ 45 h 329"/>
                <a:gd name="T14" fmla="*/ 318 w 318"/>
                <a:gd name="T15" fmla="*/ 73 h 329"/>
                <a:gd name="T16" fmla="*/ 318 w 318"/>
                <a:gd name="T17" fmla="*/ 73 h 329"/>
                <a:gd name="T18" fmla="*/ 121 w 318"/>
                <a:gd name="T19" fmla="*/ 244 h 329"/>
                <a:gd name="T20" fmla="*/ 121 w 318"/>
                <a:gd name="T21" fmla="*/ 244 h 329"/>
                <a:gd name="T22" fmla="*/ 131 w 318"/>
                <a:gd name="T23" fmla="*/ 259 h 329"/>
                <a:gd name="T24" fmla="*/ 131 w 318"/>
                <a:gd name="T25" fmla="*/ 259 h 329"/>
                <a:gd name="T26" fmla="*/ 215 w 318"/>
                <a:gd name="T27" fmla="*/ 265 h 329"/>
                <a:gd name="T28" fmla="*/ 215 w 318"/>
                <a:gd name="T29" fmla="*/ 329 h 329"/>
                <a:gd name="T30" fmla="*/ 215 w 318"/>
                <a:gd name="T31" fmla="*/ 329 h 329"/>
                <a:gd name="T32" fmla="*/ 129 w 318"/>
                <a:gd name="T33" fmla="*/ 329 h 329"/>
                <a:gd name="T34" fmla="*/ 85 w 318"/>
                <a:gd name="T35" fmla="*/ 329 h 329"/>
                <a:gd name="T36" fmla="*/ 64 w 318"/>
                <a:gd name="T37" fmla="*/ 328 h 329"/>
                <a:gd name="T38" fmla="*/ 43 w 318"/>
                <a:gd name="T39" fmla="*/ 327 h 329"/>
                <a:gd name="T40" fmla="*/ 43 w 318"/>
                <a:gd name="T41" fmla="*/ 327 h 329"/>
                <a:gd name="T42" fmla="*/ 37 w 318"/>
                <a:gd name="T43" fmla="*/ 325 h 329"/>
                <a:gd name="T44" fmla="*/ 31 w 318"/>
                <a:gd name="T45" fmla="*/ 322 h 329"/>
                <a:gd name="T46" fmla="*/ 24 w 318"/>
                <a:gd name="T47" fmla="*/ 316 h 329"/>
                <a:gd name="T48" fmla="*/ 18 w 318"/>
                <a:gd name="T49" fmla="*/ 310 h 329"/>
                <a:gd name="T50" fmla="*/ 13 w 318"/>
                <a:gd name="T51" fmla="*/ 304 h 329"/>
                <a:gd name="T52" fmla="*/ 8 w 318"/>
                <a:gd name="T53" fmla="*/ 297 h 329"/>
                <a:gd name="T54" fmla="*/ 5 w 318"/>
                <a:gd name="T55" fmla="*/ 290 h 329"/>
                <a:gd name="T56" fmla="*/ 4 w 318"/>
                <a:gd name="T57" fmla="*/ 284 h 329"/>
                <a:gd name="T58" fmla="*/ 4 w 318"/>
                <a:gd name="T59" fmla="*/ 284 h 329"/>
                <a:gd name="T60" fmla="*/ 3 w 318"/>
                <a:gd name="T61" fmla="*/ 263 h 329"/>
                <a:gd name="T62" fmla="*/ 2 w 318"/>
                <a:gd name="T63" fmla="*/ 244 h 329"/>
                <a:gd name="T64" fmla="*/ 0 w 318"/>
                <a:gd name="T65" fmla="*/ 203 h 329"/>
                <a:gd name="T66" fmla="*/ 2 w 318"/>
                <a:gd name="T67" fmla="*/ 119 h 329"/>
                <a:gd name="T68" fmla="*/ 60 w 318"/>
                <a:gd name="T69" fmla="*/ 119 h 329"/>
                <a:gd name="T70" fmla="*/ 60 w 318"/>
                <a:gd name="T71" fmla="*/ 119 h 329"/>
                <a:gd name="T72" fmla="*/ 69 w 318"/>
                <a:gd name="T73" fmla="*/ 204 h 329"/>
                <a:gd name="T74" fmla="*/ 69 w 318"/>
                <a:gd name="T75" fmla="*/ 204 h 329"/>
                <a:gd name="T76" fmla="*/ 243 w 318"/>
                <a:gd name="T77" fmla="*/ 0 h 329"/>
                <a:gd name="T78" fmla="*/ 243 w 318"/>
                <a:gd name="T79" fmla="*/ 0 h 329"/>
                <a:gd name="T80" fmla="*/ 269 w 318"/>
                <a:gd name="T81" fmla="*/ 2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" h="329">
                  <a:moveTo>
                    <a:pt x="269" y="20"/>
                  </a:moveTo>
                  <a:lnTo>
                    <a:pt x="269" y="20"/>
                  </a:lnTo>
                  <a:lnTo>
                    <a:pt x="278" y="23"/>
                  </a:lnTo>
                  <a:lnTo>
                    <a:pt x="282" y="24"/>
                  </a:lnTo>
                  <a:lnTo>
                    <a:pt x="285" y="27"/>
                  </a:lnTo>
                  <a:lnTo>
                    <a:pt x="285" y="27"/>
                  </a:lnTo>
                  <a:lnTo>
                    <a:pt x="298" y="45"/>
                  </a:lnTo>
                  <a:lnTo>
                    <a:pt x="318" y="73"/>
                  </a:lnTo>
                  <a:lnTo>
                    <a:pt x="318" y="73"/>
                  </a:lnTo>
                  <a:lnTo>
                    <a:pt x="121" y="244"/>
                  </a:lnTo>
                  <a:lnTo>
                    <a:pt x="121" y="244"/>
                  </a:lnTo>
                  <a:lnTo>
                    <a:pt x="131" y="259"/>
                  </a:lnTo>
                  <a:lnTo>
                    <a:pt x="131" y="259"/>
                  </a:lnTo>
                  <a:lnTo>
                    <a:pt x="215" y="265"/>
                  </a:lnTo>
                  <a:lnTo>
                    <a:pt x="215" y="329"/>
                  </a:lnTo>
                  <a:lnTo>
                    <a:pt x="215" y="329"/>
                  </a:lnTo>
                  <a:lnTo>
                    <a:pt x="129" y="329"/>
                  </a:lnTo>
                  <a:lnTo>
                    <a:pt x="85" y="329"/>
                  </a:lnTo>
                  <a:lnTo>
                    <a:pt x="64" y="328"/>
                  </a:lnTo>
                  <a:lnTo>
                    <a:pt x="43" y="327"/>
                  </a:lnTo>
                  <a:lnTo>
                    <a:pt x="43" y="327"/>
                  </a:lnTo>
                  <a:lnTo>
                    <a:pt x="37" y="325"/>
                  </a:lnTo>
                  <a:lnTo>
                    <a:pt x="31" y="322"/>
                  </a:lnTo>
                  <a:lnTo>
                    <a:pt x="24" y="316"/>
                  </a:lnTo>
                  <a:lnTo>
                    <a:pt x="18" y="310"/>
                  </a:lnTo>
                  <a:lnTo>
                    <a:pt x="13" y="304"/>
                  </a:lnTo>
                  <a:lnTo>
                    <a:pt x="8" y="297"/>
                  </a:lnTo>
                  <a:lnTo>
                    <a:pt x="5" y="290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3" y="263"/>
                  </a:lnTo>
                  <a:lnTo>
                    <a:pt x="2" y="244"/>
                  </a:lnTo>
                  <a:lnTo>
                    <a:pt x="0" y="203"/>
                  </a:lnTo>
                  <a:lnTo>
                    <a:pt x="2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6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303"/>
            <p:cNvSpPr>
              <a:spLocks/>
            </p:cNvSpPr>
            <p:nvPr userDrawn="1"/>
          </p:nvSpPr>
          <p:spPr bwMode="auto">
            <a:xfrm>
              <a:off x="4271963" y="4186193"/>
              <a:ext cx="127000" cy="130175"/>
            </a:xfrm>
            <a:custGeom>
              <a:avLst/>
              <a:gdLst>
                <a:gd name="T0" fmla="*/ 269 w 318"/>
                <a:gd name="T1" fmla="*/ 20 h 329"/>
                <a:gd name="T2" fmla="*/ 269 w 318"/>
                <a:gd name="T3" fmla="*/ 20 h 329"/>
                <a:gd name="T4" fmla="*/ 278 w 318"/>
                <a:gd name="T5" fmla="*/ 23 h 329"/>
                <a:gd name="T6" fmla="*/ 282 w 318"/>
                <a:gd name="T7" fmla="*/ 24 h 329"/>
                <a:gd name="T8" fmla="*/ 285 w 318"/>
                <a:gd name="T9" fmla="*/ 27 h 329"/>
                <a:gd name="T10" fmla="*/ 285 w 318"/>
                <a:gd name="T11" fmla="*/ 27 h 329"/>
                <a:gd name="T12" fmla="*/ 298 w 318"/>
                <a:gd name="T13" fmla="*/ 45 h 329"/>
                <a:gd name="T14" fmla="*/ 318 w 318"/>
                <a:gd name="T15" fmla="*/ 73 h 329"/>
                <a:gd name="T16" fmla="*/ 318 w 318"/>
                <a:gd name="T17" fmla="*/ 73 h 329"/>
                <a:gd name="T18" fmla="*/ 121 w 318"/>
                <a:gd name="T19" fmla="*/ 244 h 329"/>
                <a:gd name="T20" fmla="*/ 121 w 318"/>
                <a:gd name="T21" fmla="*/ 244 h 329"/>
                <a:gd name="T22" fmla="*/ 131 w 318"/>
                <a:gd name="T23" fmla="*/ 259 h 329"/>
                <a:gd name="T24" fmla="*/ 131 w 318"/>
                <a:gd name="T25" fmla="*/ 259 h 329"/>
                <a:gd name="T26" fmla="*/ 215 w 318"/>
                <a:gd name="T27" fmla="*/ 265 h 329"/>
                <a:gd name="T28" fmla="*/ 215 w 318"/>
                <a:gd name="T29" fmla="*/ 329 h 329"/>
                <a:gd name="T30" fmla="*/ 215 w 318"/>
                <a:gd name="T31" fmla="*/ 329 h 329"/>
                <a:gd name="T32" fmla="*/ 129 w 318"/>
                <a:gd name="T33" fmla="*/ 329 h 329"/>
                <a:gd name="T34" fmla="*/ 85 w 318"/>
                <a:gd name="T35" fmla="*/ 329 h 329"/>
                <a:gd name="T36" fmla="*/ 64 w 318"/>
                <a:gd name="T37" fmla="*/ 328 h 329"/>
                <a:gd name="T38" fmla="*/ 43 w 318"/>
                <a:gd name="T39" fmla="*/ 327 h 329"/>
                <a:gd name="T40" fmla="*/ 43 w 318"/>
                <a:gd name="T41" fmla="*/ 327 h 329"/>
                <a:gd name="T42" fmla="*/ 37 w 318"/>
                <a:gd name="T43" fmla="*/ 325 h 329"/>
                <a:gd name="T44" fmla="*/ 31 w 318"/>
                <a:gd name="T45" fmla="*/ 322 h 329"/>
                <a:gd name="T46" fmla="*/ 24 w 318"/>
                <a:gd name="T47" fmla="*/ 316 h 329"/>
                <a:gd name="T48" fmla="*/ 18 w 318"/>
                <a:gd name="T49" fmla="*/ 310 h 329"/>
                <a:gd name="T50" fmla="*/ 13 w 318"/>
                <a:gd name="T51" fmla="*/ 304 h 329"/>
                <a:gd name="T52" fmla="*/ 8 w 318"/>
                <a:gd name="T53" fmla="*/ 297 h 329"/>
                <a:gd name="T54" fmla="*/ 5 w 318"/>
                <a:gd name="T55" fmla="*/ 290 h 329"/>
                <a:gd name="T56" fmla="*/ 4 w 318"/>
                <a:gd name="T57" fmla="*/ 284 h 329"/>
                <a:gd name="T58" fmla="*/ 4 w 318"/>
                <a:gd name="T59" fmla="*/ 284 h 329"/>
                <a:gd name="T60" fmla="*/ 3 w 318"/>
                <a:gd name="T61" fmla="*/ 263 h 329"/>
                <a:gd name="T62" fmla="*/ 2 w 318"/>
                <a:gd name="T63" fmla="*/ 244 h 329"/>
                <a:gd name="T64" fmla="*/ 0 w 318"/>
                <a:gd name="T65" fmla="*/ 203 h 329"/>
                <a:gd name="T66" fmla="*/ 2 w 318"/>
                <a:gd name="T67" fmla="*/ 119 h 329"/>
                <a:gd name="T68" fmla="*/ 60 w 318"/>
                <a:gd name="T69" fmla="*/ 119 h 329"/>
                <a:gd name="T70" fmla="*/ 60 w 318"/>
                <a:gd name="T71" fmla="*/ 119 h 329"/>
                <a:gd name="T72" fmla="*/ 69 w 318"/>
                <a:gd name="T73" fmla="*/ 204 h 329"/>
                <a:gd name="T74" fmla="*/ 69 w 318"/>
                <a:gd name="T75" fmla="*/ 204 h 329"/>
                <a:gd name="T76" fmla="*/ 243 w 318"/>
                <a:gd name="T77" fmla="*/ 0 h 329"/>
                <a:gd name="T78" fmla="*/ 243 w 318"/>
                <a:gd name="T79" fmla="*/ 0 h 329"/>
                <a:gd name="T80" fmla="*/ 269 w 318"/>
                <a:gd name="T81" fmla="*/ 2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" h="329">
                  <a:moveTo>
                    <a:pt x="269" y="20"/>
                  </a:moveTo>
                  <a:lnTo>
                    <a:pt x="269" y="20"/>
                  </a:lnTo>
                  <a:lnTo>
                    <a:pt x="278" y="23"/>
                  </a:lnTo>
                  <a:lnTo>
                    <a:pt x="282" y="24"/>
                  </a:lnTo>
                  <a:lnTo>
                    <a:pt x="285" y="27"/>
                  </a:lnTo>
                  <a:lnTo>
                    <a:pt x="285" y="27"/>
                  </a:lnTo>
                  <a:lnTo>
                    <a:pt x="298" y="45"/>
                  </a:lnTo>
                  <a:lnTo>
                    <a:pt x="318" y="73"/>
                  </a:lnTo>
                  <a:lnTo>
                    <a:pt x="318" y="73"/>
                  </a:lnTo>
                  <a:lnTo>
                    <a:pt x="121" y="244"/>
                  </a:lnTo>
                  <a:lnTo>
                    <a:pt x="121" y="244"/>
                  </a:lnTo>
                  <a:lnTo>
                    <a:pt x="131" y="259"/>
                  </a:lnTo>
                  <a:lnTo>
                    <a:pt x="131" y="259"/>
                  </a:lnTo>
                  <a:lnTo>
                    <a:pt x="215" y="265"/>
                  </a:lnTo>
                  <a:lnTo>
                    <a:pt x="215" y="329"/>
                  </a:lnTo>
                  <a:lnTo>
                    <a:pt x="215" y="329"/>
                  </a:lnTo>
                  <a:lnTo>
                    <a:pt x="129" y="329"/>
                  </a:lnTo>
                  <a:lnTo>
                    <a:pt x="85" y="329"/>
                  </a:lnTo>
                  <a:lnTo>
                    <a:pt x="64" y="328"/>
                  </a:lnTo>
                  <a:lnTo>
                    <a:pt x="43" y="327"/>
                  </a:lnTo>
                  <a:lnTo>
                    <a:pt x="43" y="327"/>
                  </a:lnTo>
                  <a:lnTo>
                    <a:pt x="37" y="325"/>
                  </a:lnTo>
                  <a:lnTo>
                    <a:pt x="31" y="322"/>
                  </a:lnTo>
                  <a:lnTo>
                    <a:pt x="24" y="316"/>
                  </a:lnTo>
                  <a:lnTo>
                    <a:pt x="18" y="310"/>
                  </a:lnTo>
                  <a:lnTo>
                    <a:pt x="13" y="304"/>
                  </a:lnTo>
                  <a:lnTo>
                    <a:pt x="8" y="297"/>
                  </a:lnTo>
                  <a:lnTo>
                    <a:pt x="5" y="290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3" y="263"/>
                  </a:lnTo>
                  <a:lnTo>
                    <a:pt x="2" y="244"/>
                  </a:lnTo>
                  <a:lnTo>
                    <a:pt x="0" y="203"/>
                  </a:lnTo>
                  <a:lnTo>
                    <a:pt x="2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69" y="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304"/>
            <p:cNvSpPr>
              <a:spLocks/>
            </p:cNvSpPr>
            <p:nvPr userDrawn="1"/>
          </p:nvSpPr>
          <p:spPr bwMode="auto">
            <a:xfrm>
              <a:off x="4271963" y="3816306"/>
              <a:ext cx="123825" cy="127000"/>
            </a:xfrm>
            <a:custGeom>
              <a:avLst/>
              <a:gdLst>
                <a:gd name="T0" fmla="*/ 313 w 313"/>
                <a:gd name="T1" fmla="*/ 266 h 320"/>
                <a:gd name="T2" fmla="*/ 313 w 313"/>
                <a:gd name="T3" fmla="*/ 266 h 320"/>
                <a:gd name="T4" fmla="*/ 262 w 313"/>
                <a:gd name="T5" fmla="*/ 320 h 320"/>
                <a:gd name="T6" fmla="*/ 262 w 313"/>
                <a:gd name="T7" fmla="*/ 320 h 320"/>
                <a:gd name="T8" fmla="*/ 85 w 313"/>
                <a:gd name="T9" fmla="*/ 119 h 320"/>
                <a:gd name="T10" fmla="*/ 85 w 313"/>
                <a:gd name="T11" fmla="*/ 119 h 320"/>
                <a:gd name="T12" fmla="*/ 69 w 313"/>
                <a:gd name="T13" fmla="*/ 129 h 320"/>
                <a:gd name="T14" fmla="*/ 69 w 313"/>
                <a:gd name="T15" fmla="*/ 129 h 320"/>
                <a:gd name="T16" fmla="*/ 68 w 313"/>
                <a:gd name="T17" fmla="*/ 154 h 320"/>
                <a:gd name="T18" fmla="*/ 67 w 313"/>
                <a:gd name="T19" fmla="*/ 166 h 320"/>
                <a:gd name="T20" fmla="*/ 65 w 313"/>
                <a:gd name="T21" fmla="*/ 172 h 320"/>
                <a:gd name="T22" fmla="*/ 64 w 313"/>
                <a:gd name="T23" fmla="*/ 178 h 320"/>
                <a:gd name="T24" fmla="*/ 64 w 313"/>
                <a:gd name="T25" fmla="*/ 178 h 320"/>
                <a:gd name="T26" fmla="*/ 61 w 313"/>
                <a:gd name="T27" fmla="*/ 183 h 320"/>
                <a:gd name="T28" fmla="*/ 58 w 313"/>
                <a:gd name="T29" fmla="*/ 188 h 320"/>
                <a:gd name="T30" fmla="*/ 50 w 313"/>
                <a:gd name="T31" fmla="*/ 198 h 320"/>
                <a:gd name="T32" fmla="*/ 35 w 313"/>
                <a:gd name="T33" fmla="*/ 217 h 320"/>
                <a:gd name="T34" fmla="*/ 35 w 313"/>
                <a:gd name="T35" fmla="*/ 217 h 320"/>
                <a:gd name="T36" fmla="*/ 25 w 313"/>
                <a:gd name="T37" fmla="*/ 208 h 320"/>
                <a:gd name="T38" fmla="*/ 16 w 313"/>
                <a:gd name="T39" fmla="*/ 198 h 320"/>
                <a:gd name="T40" fmla="*/ 11 w 313"/>
                <a:gd name="T41" fmla="*/ 194 h 320"/>
                <a:gd name="T42" fmla="*/ 8 w 313"/>
                <a:gd name="T43" fmla="*/ 190 h 320"/>
                <a:gd name="T44" fmla="*/ 5 w 313"/>
                <a:gd name="T45" fmla="*/ 185 h 320"/>
                <a:gd name="T46" fmla="*/ 4 w 313"/>
                <a:gd name="T47" fmla="*/ 180 h 320"/>
                <a:gd name="T48" fmla="*/ 4 w 313"/>
                <a:gd name="T49" fmla="*/ 180 h 320"/>
                <a:gd name="T50" fmla="*/ 1 w 313"/>
                <a:gd name="T51" fmla="*/ 145 h 320"/>
                <a:gd name="T52" fmla="*/ 0 w 313"/>
                <a:gd name="T53" fmla="*/ 111 h 320"/>
                <a:gd name="T54" fmla="*/ 1 w 313"/>
                <a:gd name="T55" fmla="*/ 77 h 320"/>
                <a:gd name="T56" fmla="*/ 5 w 313"/>
                <a:gd name="T57" fmla="*/ 42 h 320"/>
                <a:gd name="T58" fmla="*/ 5 w 313"/>
                <a:gd name="T59" fmla="*/ 42 h 320"/>
                <a:gd name="T60" fmla="*/ 7 w 313"/>
                <a:gd name="T61" fmla="*/ 36 h 320"/>
                <a:gd name="T62" fmla="*/ 10 w 313"/>
                <a:gd name="T63" fmla="*/ 30 h 320"/>
                <a:gd name="T64" fmla="*/ 14 w 313"/>
                <a:gd name="T65" fmla="*/ 23 h 320"/>
                <a:gd name="T66" fmla="*/ 20 w 313"/>
                <a:gd name="T67" fmla="*/ 17 h 320"/>
                <a:gd name="T68" fmla="*/ 26 w 313"/>
                <a:gd name="T69" fmla="*/ 12 h 320"/>
                <a:gd name="T70" fmla="*/ 33 w 313"/>
                <a:gd name="T71" fmla="*/ 7 h 320"/>
                <a:gd name="T72" fmla="*/ 40 w 313"/>
                <a:gd name="T73" fmla="*/ 4 h 320"/>
                <a:gd name="T74" fmla="*/ 46 w 313"/>
                <a:gd name="T75" fmla="*/ 3 h 320"/>
                <a:gd name="T76" fmla="*/ 46 w 313"/>
                <a:gd name="T77" fmla="*/ 3 h 320"/>
                <a:gd name="T78" fmla="*/ 62 w 313"/>
                <a:gd name="T79" fmla="*/ 1 h 320"/>
                <a:gd name="T80" fmla="*/ 79 w 313"/>
                <a:gd name="T81" fmla="*/ 0 h 320"/>
                <a:gd name="T82" fmla="*/ 112 w 313"/>
                <a:gd name="T83" fmla="*/ 0 h 320"/>
                <a:gd name="T84" fmla="*/ 145 w 313"/>
                <a:gd name="T85" fmla="*/ 0 h 320"/>
                <a:gd name="T86" fmla="*/ 178 w 313"/>
                <a:gd name="T87" fmla="*/ 0 h 320"/>
                <a:gd name="T88" fmla="*/ 178 w 313"/>
                <a:gd name="T89" fmla="*/ 0 h 320"/>
                <a:gd name="T90" fmla="*/ 192 w 313"/>
                <a:gd name="T91" fmla="*/ 1 h 320"/>
                <a:gd name="T92" fmla="*/ 198 w 313"/>
                <a:gd name="T93" fmla="*/ 2 h 320"/>
                <a:gd name="T94" fmla="*/ 204 w 313"/>
                <a:gd name="T95" fmla="*/ 3 h 320"/>
                <a:gd name="T96" fmla="*/ 208 w 313"/>
                <a:gd name="T97" fmla="*/ 5 h 320"/>
                <a:gd name="T98" fmla="*/ 211 w 313"/>
                <a:gd name="T99" fmla="*/ 8 h 320"/>
                <a:gd name="T100" fmla="*/ 214 w 313"/>
                <a:gd name="T101" fmla="*/ 11 h 320"/>
                <a:gd name="T102" fmla="*/ 216 w 313"/>
                <a:gd name="T103" fmla="*/ 14 h 320"/>
                <a:gd name="T104" fmla="*/ 218 w 313"/>
                <a:gd name="T105" fmla="*/ 18 h 320"/>
                <a:gd name="T106" fmla="*/ 219 w 313"/>
                <a:gd name="T107" fmla="*/ 22 h 320"/>
                <a:gd name="T108" fmla="*/ 219 w 313"/>
                <a:gd name="T109" fmla="*/ 33 h 320"/>
                <a:gd name="T110" fmla="*/ 218 w 313"/>
                <a:gd name="T111" fmla="*/ 44 h 320"/>
                <a:gd name="T112" fmla="*/ 214 w 313"/>
                <a:gd name="T113" fmla="*/ 57 h 320"/>
                <a:gd name="T114" fmla="*/ 214 w 313"/>
                <a:gd name="T115" fmla="*/ 57 h 320"/>
                <a:gd name="T116" fmla="*/ 122 w 313"/>
                <a:gd name="T117" fmla="*/ 68 h 320"/>
                <a:gd name="T118" fmla="*/ 122 w 313"/>
                <a:gd name="T119" fmla="*/ 68 h 320"/>
                <a:gd name="T120" fmla="*/ 313 w 313"/>
                <a:gd name="T121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3" h="320">
                  <a:moveTo>
                    <a:pt x="313" y="266"/>
                  </a:moveTo>
                  <a:lnTo>
                    <a:pt x="313" y="266"/>
                  </a:lnTo>
                  <a:lnTo>
                    <a:pt x="262" y="320"/>
                  </a:lnTo>
                  <a:lnTo>
                    <a:pt x="262" y="320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69" y="129"/>
                  </a:lnTo>
                  <a:lnTo>
                    <a:pt x="69" y="129"/>
                  </a:lnTo>
                  <a:lnTo>
                    <a:pt x="68" y="154"/>
                  </a:lnTo>
                  <a:lnTo>
                    <a:pt x="67" y="166"/>
                  </a:lnTo>
                  <a:lnTo>
                    <a:pt x="65" y="172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1" y="183"/>
                  </a:lnTo>
                  <a:lnTo>
                    <a:pt x="58" y="188"/>
                  </a:lnTo>
                  <a:lnTo>
                    <a:pt x="50" y="198"/>
                  </a:lnTo>
                  <a:lnTo>
                    <a:pt x="35" y="217"/>
                  </a:lnTo>
                  <a:lnTo>
                    <a:pt x="35" y="217"/>
                  </a:lnTo>
                  <a:lnTo>
                    <a:pt x="25" y="208"/>
                  </a:lnTo>
                  <a:lnTo>
                    <a:pt x="16" y="198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5" y="185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1" y="145"/>
                  </a:lnTo>
                  <a:lnTo>
                    <a:pt x="0" y="111"/>
                  </a:lnTo>
                  <a:lnTo>
                    <a:pt x="1" y="77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7" y="36"/>
                  </a:lnTo>
                  <a:lnTo>
                    <a:pt x="10" y="30"/>
                  </a:lnTo>
                  <a:lnTo>
                    <a:pt x="14" y="23"/>
                  </a:lnTo>
                  <a:lnTo>
                    <a:pt x="20" y="17"/>
                  </a:lnTo>
                  <a:lnTo>
                    <a:pt x="26" y="12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2" y="1"/>
                  </a:lnTo>
                  <a:lnTo>
                    <a:pt x="79" y="0"/>
                  </a:lnTo>
                  <a:lnTo>
                    <a:pt x="112" y="0"/>
                  </a:lnTo>
                  <a:lnTo>
                    <a:pt x="145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92" y="1"/>
                  </a:lnTo>
                  <a:lnTo>
                    <a:pt x="198" y="2"/>
                  </a:lnTo>
                  <a:lnTo>
                    <a:pt x="204" y="3"/>
                  </a:lnTo>
                  <a:lnTo>
                    <a:pt x="208" y="5"/>
                  </a:lnTo>
                  <a:lnTo>
                    <a:pt x="211" y="8"/>
                  </a:lnTo>
                  <a:lnTo>
                    <a:pt x="214" y="11"/>
                  </a:lnTo>
                  <a:lnTo>
                    <a:pt x="216" y="14"/>
                  </a:lnTo>
                  <a:lnTo>
                    <a:pt x="218" y="18"/>
                  </a:lnTo>
                  <a:lnTo>
                    <a:pt x="219" y="22"/>
                  </a:lnTo>
                  <a:lnTo>
                    <a:pt x="219" y="33"/>
                  </a:lnTo>
                  <a:lnTo>
                    <a:pt x="218" y="44"/>
                  </a:lnTo>
                  <a:lnTo>
                    <a:pt x="214" y="57"/>
                  </a:lnTo>
                  <a:lnTo>
                    <a:pt x="214" y="5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313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305"/>
            <p:cNvSpPr>
              <a:spLocks/>
            </p:cNvSpPr>
            <p:nvPr userDrawn="1"/>
          </p:nvSpPr>
          <p:spPr bwMode="auto">
            <a:xfrm>
              <a:off x="4271963" y="3816306"/>
              <a:ext cx="123825" cy="127000"/>
            </a:xfrm>
            <a:custGeom>
              <a:avLst/>
              <a:gdLst>
                <a:gd name="T0" fmla="*/ 313 w 313"/>
                <a:gd name="T1" fmla="*/ 266 h 320"/>
                <a:gd name="T2" fmla="*/ 313 w 313"/>
                <a:gd name="T3" fmla="*/ 266 h 320"/>
                <a:gd name="T4" fmla="*/ 262 w 313"/>
                <a:gd name="T5" fmla="*/ 320 h 320"/>
                <a:gd name="T6" fmla="*/ 262 w 313"/>
                <a:gd name="T7" fmla="*/ 320 h 320"/>
                <a:gd name="T8" fmla="*/ 85 w 313"/>
                <a:gd name="T9" fmla="*/ 119 h 320"/>
                <a:gd name="T10" fmla="*/ 85 w 313"/>
                <a:gd name="T11" fmla="*/ 119 h 320"/>
                <a:gd name="T12" fmla="*/ 69 w 313"/>
                <a:gd name="T13" fmla="*/ 129 h 320"/>
                <a:gd name="T14" fmla="*/ 69 w 313"/>
                <a:gd name="T15" fmla="*/ 129 h 320"/>
                <a:gd name="T16" fmla="*/ 68 w 313"/>
                <a:gd name="T17" fmla="*/ 154 h 320"/>
                <a:gd name="T18" fmla="*/ 67 w 313"/>
                <a:gd name="T19" fmla="*/ 166 h 320"/>
                <a:gd name="T20" fmla="*/ 65 w 313"/>
                <a:gd name="T21" fmla="*/ 172 h 320"/>
                <a:gd name="T22" fmla="*/ 64 w 313"/>
                <a:gd name="T23" fmla="*/ 178 h 320"/>
                <a:gd name="T24" fmla="*/ 64 w 313"/>
                <a:gd name="T25" fmla="*/ 178 h 320"/>
                <a:gd name="T26" fmla="*/ 61 w 313"/>
                <a:gd name="T27" fmla="*/ 183 h 320"/>
                <a:gd name="T28" fmla="*/ 58 w 313"/>
                <a:gd name="T29" fmla="*/ 188 h 320"/>
                <a:gd name="T30" fmla="*/ 50 w 313"/>
                <a:gd name="T31" fmla="*/ 198 h 320"/>
                <a:gd name="T32" fmla="*/ 35 w 313"/>
                <a:gd name="T33" fmla="*/ 217 h 320"/>
                <a:gd name="T34" fmla="*/ 35 w 313"/>
                <a:gd name="T35" fmla="*/ 217 h 320"/>
                <a:gd name="T36" fmla="*/ 25 w 313"/>
                <a:gd name="T37" fmla="*/ 208 h 320"/>
                <a:gd name="T38" fmla="*/ 16 w 313"/>
                <a:gd name="T39" fmla="*/ 198 h 320"/>
                <a:gd name="T40" fmla="*/ 11 w 313"/>
                <a:gd name="T41" fmla="*/ 194 h 320"/>
                <a:gd name="T42" fmla="*/ 8 w 313"/>
                <a:gd name="T43" fmla="*/ 190 h 320"/>
                <a:gd name="T44" fmla="*/ 5 w 313"/>
                <a:gd name="T45" fmla="*/ 185 h 320"/>
                <a:gd name="T46" fmla="*/ 4 w 313"/>
                <a:gd name="T47" fmla="*/ 180 h 320"/>
                <a:gd name="T48" fmla="*/ 4 w 313"/>
                <a:gd name="T49" fmla="*/ 180 h 320"/>
                <a:gd name="T50" fmla="*/ 1 w 313"/>
                <a:gd name="T51" fmla="*/ 145 h 320"/>
                <a:gd name="T52" fmla="*/ 0 w 313"/>
                <a:gd name="T53" fmla="*/ 111 h 320"/>
                <a:gd name="T54" fmla="*/ 1 w 313"/>
                <a:gd name="T55" fmla="*/ 77 h 320"/>
                <a:gd name="T56" fmla="*/ 5 w 313"/>
                <a:gd name="T57" fmla="*/ 42 h 320"/>
                <a:gd name="T58" fmla="*/ 5 w 313"/>
                <a:gd name="T59" fmla="*/ 42 h 320"/>
                <a:gd name="T60" fmla="*/ 7 w 313"/>
                <a:gd name="T61" fmla="*/ 36 h 320"/>
                <a:gd name="T62" fmla="*/ 10 w 313"/>
                <a:gd name="T63" fmla="*/ 30 h 320"/>
                <a:gd name="T64" fmla="*/ 14 w 313"/>
                <a:gd name="T65" fmla="*/ 23 h 320"/>
                <a:gd name="T66" fmla="*/ 20 w 313"/>
                <a:gd name="T67" fmla="*/ 17 h 320"/>
                <a:gd name="T68" fmla="*/ 26 w 313"/>
                <a:gd name="T69" fmla="*/ 12 h 320"/>
                <a:gd name="T70" fmla="*/ 33 w 313"/>
                <a:gd name="T71" fmla="*/ 7 h 320"/>
                <a:gd name="T72" fmla="*/ 40 w 313"/>
                <a:gd name="T73" fmla="*/ 4 h 320"/>
                <a:gd name="T74" fmla="*/ 46 w 313"/>
                <a:gd name="T75" fmla="*/ 3 h 320"/>
                <a:gd name="T76" fmla="*/ 46 w 313"/>
                <a:gd name="T77" fmla="*/ 3 h 320"/>
                <a:gd name="T78" fmla="*/ 62 w 313"/>
                <a:gd name="T79" fmla="*/ 1 h 320"/>
                <a:gd name="T80" fmla="*/ 79 w 313"/>
                <a:gd name="T81" fmla="*/ 0 h 320"/>
                <a:gd name="T82" fmla="*/ 112 w 313"/>
                <a:gd name="T83" fmla="*/ 0 h 320"/>
                <a:gd name="T84" fmla="*/ 145 w 313"/>
                <a:gd name="T85" fmla="*/ 0 h 320"/>
                <a:gd name="T86" fmla="*/ 178 w 313"/>
                <a:gd name="T87" fmla="*/ 0 h 320"/>
                <a:gd name="T88" fmla="*/ 178 w 313"/>
                <a:gd name="T89" fmla="*/ 0 h 320"/>
                <a:gd name="T90" fmla="*/ 192 w 313"/>
                <a:gd name="T91" fmla="*/ 1 h 320"/>
                <a:gd name="T92" fmla="*/ 198 w 313"/>
                <a:gd name="T93" fmla="*/ 2 h 320"/>
                <a:gd name="T94" fmla="*/ 204 w 313"/>
                <a:gd name="T95" fmla="*/ 3 h 320"/>
                <a:gd name="T96" fmla="*/ 208 w 313"/>
                <a:gd name="T97" fmla="*/ 5 h 320"/>
                <a:gd name="T98" fmla="*/ 211 w 313"/>
                <a:gd name="T99" fmla="*/ 8 h 320"/>
                <a:gd name="T100" fmla="*/ 214 w 313"/>
                <a:gd name="T101" fmla="*/ 11 h 320"/>
                <a:gd name="T102" fmla="*/ 216 w 313"/>
                <a:gd name="T103" fmla="*/ 14 h 320"/>
                <a:gd name="T104" fmla="*/ 218 w 313"/>
                <a:gd name="T105" fmla="*/ 18 h 320"/>
                <a:gd name="T106" fmla="*/ 219 w 313"/>
                <a:gd name="T107" fmla="*/ 22 h 320"/>
                <a:gd name="T108" fmla="*/ 219 w 313"/>
                <a:gd name="T109" fmla="*/ 33 h 320"/>
                <a:gd name="T110" fmla="*/ 218 w 313"/>
                <a:gd name="T111" fmla="*/ 44 h 320"/>
                <a:gd name="T112" fmla="*/ 214 w 313"/>
                <a:gd name="T113" fmla="*/ 57 h 320"/>
                <a:gd name="T114" fmla="*/ 214 w 313"/>
                <a:gd name="T115" fmla="*/ 57 h 320"/>
                <a:gd name="T116" fmla="*/ 122 w 313"/>
                <a:gd name="T117" fmla="*/ 68 h 320"/>
                <a:gd name="T118" fmla="*/ 122 w 313"/>
                <a:gd name="T119" fmla="*/ 68 h 320"/>
                <a:gd name="T120" fmla="*/ 313 w 313"/>
                <a:gd name="T121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3" h="320">
                  <a:moveTo>
                    <a:pt x="313" y="266"/>
                  </a:moveTo>
                  <a:lnTo>
                    <a:pt x="313" y="266"/>
                  </a:lnTo>
                  <a:lnTo>
                    <a:pt x="262" y="320"/>
                  </a:lnTo>
                  <a:lnTo>
                    <a:pt x="262" y="320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69" y="129"/>
                  </a:lnTo>
                  <a:lnTo>
                    <a:pt x="69" y="129"/>
                  </a:lnTo>
                  <a:lnTo>
                    <a:pt x="68" y="154"/>
                  </a:lnTo>
                  <a:lnTo>
                    <a:pt x="67" y="166"/>
                  </a:lnTo>
                  <a:lnTo>
                    <a:pt x="65" y="172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1" y="183"/>
                  </a:lnTo>
                  <a:lnTo>
                    <a:pt x="58" y="188"/>
                  </a:lnTo>
                  <a:lnTo>
                    <a:pt x="50" y="198"/>
                  </a:lnTo>
                  <a:lnTo>
                    <a:pt x="35" y="217"/>
                  </a:lnTo>
                  <a:lnTo>
                    <a:pt x="35" y="217"/>
                  </a:lnTo>
                  <a:lnTo>
                    <a:pt x="25" y="208"/>
                  </a:lnTo>
                  <a:lnTo>
                    <a:pt x="16" y="198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5" y="185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1" y="145"/>
                  </a:lnTo>
                  <a:lnTo>
                    <a:pt x="0" y="111"/>
                  </a:lnTo>
                  <a:lnTo>
                    <a:pt x="1" y="77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7" y="36"/>
                  </a:lnTo>
                  <a:lnTo>
                    <a:pt x="10" y="30"/>
                  </a:lnTo>
                  <a:lnTo>
                    <a:pt x="14" y="23"/>
                  </a:lnTo>
                  <a:lnTo>
                    <a:pt x="20" y="17"/>
                  </a:lnTo>
                  <a:lnTo>
                    <a:pt x="26" y="12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2" y="1"/>
                  </a:lnTo>
                  <a:lnTo>
                    <a:pt x="79" y="0"/>
                  </a:lnTo>
                  <a:lnTo>
                    <a:pt x="112" y="0"/>
                  </a:lnTo>
                  <a:lnTo>
                    <a:pt x="145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92" y="1"/>
                  </a:lnTo>
                  <a:lnTo>
                    <a:pt x="198" y="2"/>
                  </a:lnTo>
                  <a:lnTo>
                    <a:pt x="204" y="3"/>
                  </a:lnTo>
                  <a:lnTo>
                    <a:pt x="208" y="5"/>
                  </a:lnTo>
                  <a:lnTo>
                    <a:pt x="211" y="8"/>
                  </a:lnTo>
                  <a:lnTo>
                    <a:pt x="214" y="11"/>
                  </a:lnTo>
                  <a:lnTo>
                    <a:pt x="216" y="14"/>
                  </a:lnTo>
                  <a:lnTo>
                    <a:pt x="218" y="18"/>
                  </a:lnTo>
                  <a:lnTo>
                    <a:pt x="219" y="22"/>
                  </a:lnTo>
                  <a:lnTo>
                    <a:pt x="219" y="33"/>
                  </a:lnTo>
                  <a:lnTo>
                    <a:pt x="218" y="44"/>
                  </a:lnTo>
                  <a:lnTo>
                    <a:pt x="214" y="57"/>
                  </a:lnTo>
                  <a:lnTo>
                    <a:pt x="214" y="5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313" y="2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306"/>
            <p:cNvSpPr>
              <a:spLocks/>
            </p:cNvSpPr>
            <p:nvPr userDrawn="1"/>
          </p:nvSpPr>
          <p:spPr bwMode="auto">
            <a:xfrm>
              <a:off x="4732338" y="3816306"/>
              <a:ext cx="130175" cy="128588"/>
            </a:xfrm>
            <a:custGeom>
              <a:avLst/>
              <a:gdLst>
                <a:gd name="T0" fmla="*/ 63 w 330"/>
                <a:gd name="T1" fmla="*/ 321 h 321"/>
                <a:gd name="T2" fmla="*/ 63 w 330"/>
                <a:gd name="T3" fmla="*/ 321 h 321"/>
                <a:gd name="T4" fmla="*/ 0 w 330"/>
                <a:gd name="T5" fmla="*/ 253 h 321"/>
                <a:gd name="T6" fmla="*/ 0 w 330"/>
                <a:gd name="T7" fmla="*/ 253 h 321"/>
                <a:gd name="T8" fmla="*/ 203 w 330"/>
                <a:gd name="T9" fmla="*/ 87 h 321"/>
                <a:gd name="T10" fmla="*/ 203 w 330"/>
                <a:gd name="T11" fmla="*/ 87 h 321"/>
                <a:gd name="T12" fmla="*/ 190 w 330"/>
                <a:gd name="T13" fmla="*/ 67 h 321"/>
                <a:gd name="T14" fmla="*/ 190 w 330"/>
                <a:gd name="T15" fmla="*/ 67 h 321"/>
                <a:gd name="T16" fmla="*/ 109 w 330"/>
                <a:gd name="T17" fmla="*/ 58 h 321"/>
                <a:gd name="T18" fmla="*/ 109 w 330"/>
                <a:gd name="T19" fmla="*/ 58 h 321"/>
                <a:gd name="T20" fmla="*/ 105 w 330"/>
                <a:gd name="T21" fmla="*/ 5 h 321"/>
                <a:gd name="T22" fmla="*/ 105 w 330"/>
                <a:gd name="T23" fmla="*/ 5 h 321"/>
                <a:gd name="T24" fmla="*/ 133 w 330"/>
                <a:gd name="T25" fmla="*/ 2 h 321"/>
                <a:gd name="T26" fmla="*/ 146 w 330"/>
                <a:gd name="T27" fmla="*/ 1 h 321"/>
                <a:gd name="T28" fmla="*/ 158 w 330"/>
                <a:gd name="T29" fmla="*/ 1 h 321"/>
                <a:gd name="T30" fmla="*/ 158 w 330"/>
                <a:gd name="T31" fmla="*/ 1 h 321"/>
                <a:gd name="T32" fmla="*/ 217 w 330"/>
                <a:gd name="T33" fmla="*/ 0 h 321"/>
                <a:gd name="T34" fmla="*/ 241 w 330"/>
                <a:gd name="T35" fmla="*/ 1 h 321"/>
                <a:gd name="T36" fmla="*/ 262 w 330"/>
                <a:gd name="T37" fmla="*/ 2 h 321"/>
                <a:gd name="T38" fmla="*/ 279 w 330"/>
                <a:gd name="T39" fmla="*/ 5 h 321"/>
                <a:gd name="T40" fmla="*/ 293 w 330"/>
                <a:gd name="T41" fmla="*/ 9 h 321"/>
                <a:gd name="T42" fmla="*/ 300 w 330"/>
                <a:gd name="T43" fmla="*/ 12 h 321"/>
                <a:gd name="T44" fmla="*/ 305 w 330"/>
                <a:gd name="T45" fmla="*/ 15 h 321"/>
                <a:gd name="T46" fmla="*/ 310 w 330"/>
                <a:gd name="T47" fmla="*/ 18 h 321"/>
                <a:gd name="T48" fmla="*/ 314 w 330"/>
                <a:gd name="T49" fmla="*/ 22 h 321"/>
                <a:gd name="T50" fmla="*/ 318 w 330"/>
                <a:gd name="T51" fmla="*/ 27 h 321"/>
                <a:gd name="T52" fmla="*/ 322 w 330"/>
                <a:gd name="T53" fmla="*/ 32 h 321"/>
                <a:gd name="T54" fmla="*/ 324 w 330"/>
                <a:gd name="T55" fmla="*/ 38 h 321"/>
                <a:gd name="T56" fmla="*/ 326 w 330"/>
                <a:gd name="T57" fmla="*/ 44 h 321"/>
                <a:gd name="T58" fmla="*/ 329 w 330"/>
                <a:gd name="T59" fmla="*/ 59 h 321"/>
                <a:gd name="T60" fmla="*/ 330 w 330"/>
                <a:gd name="T61" fmla="*/ 77 h 321"/>
                <a:gd name="T62" fmla="*/ 329 w 330"/>
                <a:gd name="T63" fmla="*/ 97 h 321"/>
                <a:gd name="T64" fmla="*/ 327 w 330"/>
                <a:gd name="T65" fmla="*/ 121 h 321"/>
                <a:gd name="T66" fmla="*/ 320 w 330"/>
                <a:gd name="T67" fmla="*/ 181 h 321"/>
                <a:gd name="T68" fmla="*/ 320 w 330"/>
                <a:gd name="T69" fmla="*/ 181 h 321"/>
                <a:gd name="T70" fmla="*/ 319 w 330"/>
                <a:gd name="T71" fmla="*/ 186 h 321"/>
                <a:gd name="T72" fmla="*/ 316 w 330"/>
                <a:gd name="T73" fmla="*/ 190 h 321"/>
                <a:gd name="T74" fmla="*/ 313 w 330"/>
                <a:gd name="T75" fmla="*/ 194 h 321"/>
                <a:gd name="T76" fmla="*/ 308 w 330"/>
                <a:gd name="T77" fmla="*/ 200 h 321"/>
                <a:gd name="T78" fmla="*/ 299 w 330"/>
                <a:gd name="T79" fmla="*/ 208 h 321"/>
                <a:gd name="T80" fmla="*/ 289 w 330"/>
                <a:gd name="T81" fmla="*/ 217 h 321"/>
                <a:gd name="T82" fmla="*/ 289 w 330"/>
                <a:gd name="T83" fmla="*/ 217 h 321"/>
                <a:gd name="T84" fmla="*/ 274 w 330"/>
                <a:gd name="T85" fmla="*/ 201 h 321"/>
                <a:gd name="T86" fmla="*/ 266 w 330"/>
                <a:gd name="T87" fmla="*/ 192 h 321"/>
                <a:gd name="T88" fmla="*/ 261 w 330"/>
                <a:gd name="T89" fmla="*/ 183 h 321"/>
                <a:gd name="T90" fmla="*/ 261 w 330"/>
                <a:gd name="T91" fmla="*/ 183 h 321"/>
                <a:gd name="T92" fmla="*/ 259 w 330"/>
                <a:gd name="T93" fmla="*/ 180 h 321"/>
                <a:gd name="T94" fmla="*/ 259 w 330"/>
                <a:gd name="T95" fmla="*/ 177 h 321"/>
                <a:gd name="T96" fmla="*/ 259 w 330"/>
                <a:gd name="T97" fmla="*/ 169 h 321"/>
                <a:gd name="T98" fmla="*/ 259 w 330"/>
                <a:gd name="T99" fmla="*/ 162 h 321"/>
                <a:gd name="T100" fmla="*/ 259 w 330"/>
                <a:gd name="T101" fmla="*/ 155 h 321"/>
                <a:gd name="T102" fmla="*/ 259 w 330"/>
                <a:gd name="T103" fmla="*/ 155 h 321"/>
                <a:gd name="T104" fmla="*/ 258 w 330"/>
                <a:gd name="T105" fmla="*/ 147 h 321"/>
                <a:gd name="T106" fmla="*/ 256 w 330"/>
                <a:gd name="T107" fmla="*/ 139 h 321"/>
                <a:gd name="T108" fmla="*/ 249 w 330"/>
                <a:gd name="T109" fmla="*/ 115 h 321"/>
                <a:gd name="T110" fmla="*/ 249 w 330"/>
                <a:gd name="T111" fmla="*/ 115 h 321"/>
                <a:gd name="T112" fmla="*/ 63 w 330"/>
                <a:gd name="T1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" h="321">
                  <a:moveTo>
                    <a:pt x="63" y="321"/>
                  </a:moveTo>
                  <a:lnTo>
                    <a:pt x="63" y="32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190" y="67"/>
                  </a:lnTo>
                  <a:lnTo>
                    <a:pt x="190" y="67"/>
                  </a:lnTo>
                  <a:lnTo>
                    <a:pt x="109" y="58"/>
                  </a:lnTo>
                  <a:lnTo>
                    <a:pt x="109" y="58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33" y="2"/>
                  </a:lnTo>
                  <a:lnTo>
                    <a:pt x="146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217" y="0"/>
                  </a:lnTo>
                  <a:lnTo>
                    <a:pt x="241" y="1"/>
                  </a:lnTo>
                  <a:lnTo>
                    <a:pt x="262" y="2"/>
                  </a:lnTo>
                  <a:lnTo>
                    <a:pt x="279" y="5"/>
                  </a:lnTo>
                  <a:lnTo>
                    <a:pt x="293" y="9"/>
                  </a:lnTo>
                  <a:lnTo>
                    <a:pt x="300" y="12"/>
                  </a:lnTo>
                  <a:lnTo>
                    <a:pt x="305" y="15"/>
                  </a:lnTo>
                  <a:lnTo>
                    <a:pt x="310" y="18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2" y="32"/>
                  </a:lnTo>
                  <a:lnTo>
                    <a:pt x="324" y="38"/>
                  </a:lnTo>
                  <a:lnTo>
                    <a:pt x="326" y="44"/>
                  </a:lnTo>
                  <a:lnTo>
                    <a:pt x="329" y="59"/>
                  </a:lnTo>
                  <a:lnTo>
                    <a:pt x="330" y="77"/>
                  </a:lnTo>
                  <a:lnTo>
                    <a:pt x="329" y="97"/>
                  </a:lnTo>
                  <a:lnTo>
                    <a:pt x="327" y="121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19" y="186"/>
                  </a:lnTo>
                  <a:lnTo>
                    <a:pt x="316" y="190"/>
                  </a:lnTo>
                  <a:lnTo>
                    <a:pt x="313" y="194"/>
                  </a:lnTo>
                  <a:lnTo>
                    <a:pt x="308" y="200"/>
                  </a:lnTo>
                  <a:lnTo>
                    <a:pt x="299" y="208"/>
                  </a:lnTo>
                  <a:lnTo>
                    <a:pt x="289" y="217"/>
                  </a:lnTo>
                  <a:lnTo>
                    <a:pt x="289" y="217"/>
                  </a:lnTo>
                  <a:lnTo>
                    <a:pt x="274" y="201"/>
                  </a:lnTo>
                  <a:lnTo>
                    <a:pt x="266" y="192"/>
                  </a:lnTo>
                  <a:lnTo>
                    <a:pt x="261" y="183"/>
                  </a:lnTo>
                  <a:lnTo>
                    <a:pt x="261" y="183"/>
                  </a:lnTo>
                  <a:lnTo>
                    <a:pt x="259" y="180"/>
                  </a:lnTo>
                  <a:lnTo>
                    <a:pt x="259" y="177"/>
                  </a:lnTo>
                  <a:lnTo>
                    <a:pt x="259" y="169"/>
                  </a:lnTo>
                  <a:lnTo>
                    <a:pt x="259" y="162"/>
                  </a:lnTo>
                  <a:lnTo>
                    <a:pt x="259" y="155"/>
                  </a:lnTo>
                  <a:lnTo>
                    <a:pt x="259" y="155"/>
                  </a:lnTo>
                  <a:lnTo>
                    <a:pt x="258" y="147"/>
                  </a:lnTo>
                  <a:lnTo>
                    <a:pt x="256" y="139"/>
                  </a:lnTo>
                  <a:lnTo>
                    <a:pt x="249" y="115"/>
                  </a:lnTo>
                  <a:lnTo>
                    <a:pt x="249" y="115"/>
                  </a:lnTo>
                  <a:lnTo>
                    <a:pt x="63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307"/>
            <p:cNvSpPr>
              <a:spLocks/>
            </p:cNvSpPr>
            <p:nvPr userDrawn="1"/>
          </p:nvSpPr>
          <p:spPr bwMode="auto">
            <a:xfrm>
              <a:off x="4732338" y="3816306"/>
              <a:ext cx="130175" cy="128588"/>
            </a:xfrm>
            <a:custGeom>
              <a:avLst/>
              <a:gdLst>
                <a:gd name="T0" fmla="*/ 63 w 330"/>
                <a:gd name="T1" fmla="*/ 321 h 321"/>
                <a:gd name="T2" fmla="*/ 63 w 330"/>
                <a:gd name="T3" fmla="*/ 321 h 321"/>
                <a:gd name="T4" fmla="*/ 0 w 330"/>
                <a:gd name="T5" fmla="*/ 253 h 321"/>
                <a:gd name="T6" fmla="*/ 0 w 330"/>
                <a:gd name="T7" fmla="*/ 253 h 321"/>
                <a:gd name="T8" fmla="*/ 203 w 330"/>
                <a:gd name="T9" fmla="*/ 87 h 321"/>
                <a:gd name="T10" fmla="*/ 203 w 330"/>
                <a:gd name="T11" fmla="*/ 87 h 321"/>
                <a:gd name="T12" fmla="*/ 190 w 330"/>
                <a:gd name="T13" fmla="*/ 67 h 321"/>
                <a:gd name="T14" fmla="*/ 190 w 330"/>
                <a:gd name="T15" fmla="*/ 67 h 321"/>
                <a:gd name="T16" fmla="*/ 109 w 330"/>
                <a:gd name="T17" fmla="*/ 58 h 321"/>
                <a:gd name="T18" fmla="*/ 109 w 330"/>
                <a:gd name="T19" fmla="*/ 58 h 321"/>
                <a:gd name="T20" fmla="*/ 105 w 330"/>
                <a:gd name="T21" fmla="*/ 5 h 321"/>
                <a:gd name="T22" fmla="*/ 105 w 330"/>
                <a:gd name="T23" fmla="*/ 5 h 321"/>
                <a:gd name="T24" fmla="*/ 133 w 330"/>
                <a:gd name="T25" fmla="*/ 2 h 321"/>
                <a:gd name="T26" fmla="*/ 146 w 330"/>
                <a:gd name="T27" fmla="*/ 1 h 321"/>
                <a:gd name="T28" fmla="*/ 158 w 330"/>
                <a:gd name="T29" fmla="*/ 1 h 321"/>
                <a:gd name="T30" fmla="*/ 158 w 330"/>
                <a:gd name="T31" fmla="*/ 1 h 321"/>
                <a:gd name="T32" fmla="*/ 217 w 330"/>
                <a:gd name="T33" fmla="*/ 0 h 321"/>
                <a:gd name="T34" fmla="*/ 241 w 330"/>
                <a:gd name="T35" fmla="*/ 1 h 321"/>
                <a:gd name="T36" fmla="*/ 262 w 330"/>
                <a:gd name="T37" fmla="*/ 2 h 321"/>
                <a:gd name="T38" fmla="*/ 279 w 330"/>
                <a:gd name="T39" fmla="*/ 5 h 321"/>
                <a:gd name="T40" fmla="*/ 293 w 330"/>
                <a:gd name="T41" fmla="*/ 9 h 321"/>
                <a:gd name="T42" fmla="*/ 300 w 330"/>
                <a:gd name="T43" fmla="*/ 12 h 321"/>
                <a:gd name="T44" fmla="*/ 305 w 330"/>
                <a:gd name="T45" fmla="*/ 15 h 321"/>
                <a:gd name="T46" fmla="*/ 310 w 330"/>
                <a:gd name="T47" fmla="*/ 18 h 321"/>
                <a:gd name="T48" fmla="*/ 314 w 330"/>
                <a:gd name="T49" fmla="*/ 22 h 321"/>
                <a:gd name="T50" fmla="*/ 318 w 330"/>
                <a:gd name="T51" fmla="*/ 27 h 321"/>
                <a:gd name="T52" fmla="*/ 322 w 330"/>
                <a:gd name="T53" fmla="*/ 32 h 321"/>
                <a:gd name="T54" fmla="*/ 324 w 330"/>
                <a:gd name="T55" fmla="*/ 38 h 321"/>
                <a:gd name="T56" fmla="*/ 326 w 330"/>
                <a:gd name="T57" fmla="*/ 44 h 321"/>
                <a:gd name="T58" fmla="*/ 329 w 330"/>
                <a:gd name="T59" fmla="*/ 59 h 321"/>
                <a:gd name="T60" fmla="*/ 330 w 330"/>
                <a:gd name="T61" fmla="*/ 77 h 321"/>
                <a:gd name="T62" fmla="*/ 329 w 330"/>
                <a:gd name="T63" fmla="*/ 97 h 321"/>
                <a:gd name="T64" fmla="*/ 327 w 330"/>
                <a:gd name="T65" fmla="*/ 121 h 321"/>
                <a:gd name="T66" fmla="*/ 320 w 330"/>
                <a:gd name="T67" fmla="*/ 181 h 321"/>
                <a:gd name="T68" fmla="*/ 320 w 330"/>
                <a:gd name="T69" fmla="*/ 181 h 321"/>
                <a:gd name="T70" fmla="*/ 319 w 330"/>
                <a:gd name="T71" fmla="*/ 186 h 321"/>
                <a:gd name="T72" fmla="*/ 316 w 330"/>
                <a:gd name="T73" fmla="*/ 190 h 321"/>
                <a:gd name="T74" fmla="*/ 313 w 330"/>
                <a:gd name="T75" fmla="*/ 194 h 321"/>
                <a:gd name="T76" fmla="*/ 308 w 330"/>
                <a:gd name="T77" fmla="*/ 200 h 321"/>
                <a:gd name="T78" fmla="*/ 299 w 330"/>
                <a:gd name="T79" fmla="*/ 208 h 321"/>
                <a:gd name="T80" fmla="*/ 289 w 330"/>
                <a:gd name="T81" fmla="*/ 217 h 321"/>
                <a:gd name="T82" fmla="*/ 289 w 330"/>
                <a:gd name="T83" fmla="*/ 217 h 321"/>
                <a:gd name="T84" fmla="*/ 274 w 330"/>
                <a:gd name="T85" fmla="*/ 201 h 321"/>
                <a:gd name="T86" fmla="*/ 266 w 330"/>
                <a:gd name="T87" fmla="*/ 192 h 321"/>
                <a:gd name="T88" fmla="*/ 261 w 330"/>
                <a:gd name="T89" fmla="*/ 183 h 321"/>
                <a:gd name="T90" fmla="*/ 261 w 330"/>
                <a:gd name="T91" fmla="*/ 183 h 321"/>
                <a:gd name="T92" fmla="*/ 259 w 330"/>
                <a:gd name="T93" fmla="*/ 180 h 321"/>
                <a:gd name="T94" fmla="*/ 259 w 330"/>
                <a:gd name="T95" fmla="*/ 177 h 321"/>
                <a:gd name="T96" fmla="*/ 259 w 330"/>
                <a:gd name="T97" fmla="*/ 169 h 321"/>
                <a:gd name="T98" fmla="*/ 259 w 330"/>
                <a:gd name="T99" fmla="*/ 162 h 321"/>
                <a:gd name="T100" fmla="*/ 259 w 330"/>
                <a:gd name="T101" fmla="*/ 155 h 321"/>
                <a:gd name="T102" fmla="*/ 259 w 330"/>
                <a:gd name="T103" fmla="*/ 155 h 321"/>
                <a:gd name="T104" fmla="*/ 258 w 330"/>
                <a:gd name="T105" fmla="*/ 147 h 321"/>
                <a:gd name="T106" fmla="*/ 256 w 330"/>
                <a:gd name="T107" fmla="*/ 139 h 321"/>
                <a:gd name="T108" fmla="*/ 249 w 330"/>
                <a:gd name="T109" fmla="*/ 115 h 321"/>
                <a:gd name="T110" fmla="*/ 249 w 330"/>
                <a:gd name="T111" fmla="*/ 115 h 321"/>
                <a:gd name="T112" fmla="*/ 63 w 330"/>
                <a:gd name="T1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" h="321">
                  <a:moveTo>
                    <a:pt x="63" y="321"/>
                  </a:moveTo>
                  <a:lnTo>
                    <a:pt x="63" y="32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190" y="67"/>
                  </a:lnTo>
                  <a:lnTo>
                    <a:pt x="190" y="67"/>
                  </a:lnTo>
                  <a:lnTo>
                    <a:pt x="109" y="58"/>
                  </a:lnTo>
                  <a:lnTo>
                    <a:pt x="109" y="58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33" y="2"/>
                  </a:lnTo>
                  <a:lnTo>
                    <a:pt x="146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217" y="0"/>
                  </a:lnTo>
                  <a:lnTo>
                    <a:pt x="241" y="1"/>
                  </a:lnTo>
                  <a:lnTo>
                    <a:pt x="262" y="2"/>
                  </a:lnTo>
                  <a:lnTo>
                    <a:pt x="279" y="5"/>
                  </a:lnTo>
                  <a:lnTo>
                    <a:pt x="293" y="9"/>
                  </a:lnTo>
                  <a:lnTo>
                    <a:pt x="300" y="12"/>
                  </a:lnTo>
                  <a:lnTo>
                    <a:pt x="305" y="15"/>
                  </a:lnTo>
                  <a:lnTo>
                    <a:pt x="310" y="18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2" y="32"/>
                  </a:lnTo>
                  <a:lnTo>
                    <a:pt x="324" y="38"/>
                  </a:lnTo>
                  <a:lnTo>
                    <a:pt x="326" y="44"/>
                  </a:lnTo>
                  <a:lnTo>
                    <a:pt x="329" y="59"/>
                  </a:lnTo>
                  <a:lnTo>
                    <a:pt x="330" y="77"/>
                  </a:lnTo>
                  <a:lnTo>
                    <a:pt x="329" y="97"/>
                  </a:lnTo>
                  <a:lnTo>
                    <a:pt x="327" y="121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19" y="186"/>
                  </a:lnTo>
                  <a:lnTo>
                    <a:pt x="316" y="190"/>
                  </a:lnTo>
                  <a:lnTo>
                    <a:pt x="313" y="194"/>
                  </a:lnTo>
                  <a:lnTo>
                    <a:pt x="308" y="200"/>
                  </a:lnTo>
                  <a:lnTo>
                    <a:pt x="299" y="208"/>
                  </a:lnTo>
                  <a:lnTo>
                    <a:pt x="289" y="217"/>
                  </a:lnTo>
                  <a:lnTo>
                    <a:pt x="289" y="217"/>
                  </a:lnTo>
                  <a:lnTo>
                    <a:pt x="274" y="201"/>
                  </a:lnTo>
                  <a:lnTo>
                    <a:pt x="266" y="192"/>
                  </a:lnTo>
                  <a:lnTo>
                    <a:pt x="261" y="183"/>
                  </a:lnTo>
                  <a:lnTo>
                    <a:pt x="261" y="183"/>
                  </a:lnTo>
                  <a:lnTo>
                    <a:pt x="259" y="180"/>
                  </a:lnTo>
                  <a:lnTo>
                    <a:pt x="259" y="177"/>
                  </a:lnTo>
                  <a:lnTo>
                    <a:pt x="259" y="169"/>
                  </a:lnTo>
                  <a:lnTo>
                    <a:pt x="259" y="162"/>
                  </a:lnTo>
                  <a:lnTo>
                    <a:pt x="259" y="155"/>
                  </a:lnTo>
                  <a:lnTo>
                    <a:pt x="259" y="155"/>
                  </a:lnTo>
                  <a:lnTo>
                    <a:pt x="258" y="147"/>
                  </a:lnTo>
                  <a:lnTo>
                    <a:pt x="256" y="139"/>
                  </a:lnTo>
                  <a:lnTo>
                    <a:pt x="249" y="115"/>
                  </a:lnTo>
                  <a:lnTo>
                    <a:pt x="249" y="115"/>
                  </a:lnTo>
                  <a:lnTo>
                    <a:pt x="63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308"/>
            <p:cNvSpPr>
              <a:spLocks noChangeArrowheads="1"/>
            </p:cNvSpPr>
            <p:nvPr userDrawn="1"/>
          </p:nvSpPr>
          <p:spPr bwMode="auto">
            <a:xfrm>
              <a:off x="4554538" y="4173493"/>
              <a:ext cx="23812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064580" y="4630163"/>
            <a:ext cx="475645" cy="487839"/>
            <a:chOff x="106363" y="727075"/>
            <a:chExt cx="935038" cy="1038225"/>
          </a:xfrm>
          <a:solidFill>
            <a:srgbClr val="186496"/>
          </a:solidFill>
        </p:grpSpPr>
        <p:sp>
          <p:nvSpPr>
            <p:cNvPr id="92" name="Freeform 89"/>
            <p:cNvSpPr>
              <a:spLocks noEditPoints="1"/>
            </p:cNvSpPr>
            <p:nvPr userDrawn="1"/>
          </p:nvSpPr>
          <p:spPr bwMode="auto">
            <a:xfrm>
              <a:off x="106363" y="727075"/>
              <a:ext cx="935038" cy="1038225"/>
            </a:xfrm>
            <a:custGeom>
              <a:avLst/>
              <a:gdLst>
                <a:gd name="T0" fmla="*/ 1754 w 1767"/>
                <a:gd name="T1" fmla="*/ 714 h 1961"/>
                <a:gd name="T2" fmla="*/ 1491 w 1767"/>
                <a:gd name="T3" fmla="*/ 466 h 1961"/>
                <a:gd name="T4" fmla="*/ 1479 w 1767"/>
                <a:gd name="T5" fmla="*/ 29 h 1961"/>
                <a:gd name="T6" fmla="*/ 688 w 1767"/>
                <a:gd name="T7" fmla="*/ 0 h 1961"/>
                <a:gd name="T8" fmla="*/ 322 w 1767"/>
                <a:gd name="T9" fmla="*/ 47 h 1961"/>
                <a:gd name="T10" fmla="*/ 295 w 1767"/>
                <a:gd name="T11" fmla="*/ 255 h 1961"/>
                <a:gd name="T12" fmla="*/ 31 w 1767"/>
                <a:gd name="T13" fmla="*/ 274 h 1961"/>
                <a:gd name="T14" fmla="*/ 5 w 1767"/>
                <a:gd name="T15" fmla="*/ 1911 h 1961"/>
                <a:gd name="T16" fmla="*/ 1065 w 1767"/>
                <a:gd name="T17" fmla="*/ 1960 h 1961"/>
                <a:gd name="T18" fmla="*/ 60 w 1767"/>
                <a:gd name="T19" fmla="*/ 1919 h 1961"/>
                <a:gd name="T20" fmla="*/ 41 w 1767"/>
                <a:gd name="T21" fmla="*/ 317 h 1961"/>
                <a:gd name="T22" fmla="*/ 1118 w 1767"/>
                <a:gd name="T23" fmla="*/ 293 h 1961"/>
                <a:gd name="T24" fmla="*/ 1169 w 1767"/>
                <a:gd name="T25" fmla="*/ 1887 h 1961"/>
                <a:gd name="T26" fmla="*/ 1205 w 1767"/>
                <a:gd name="T27" fmla="*/ 1844 h 1961"/>
                <a:gd name="T28" fmla="*/ 1307 w 1767"/>
                <a:gd name="T29" fmla="*/ 1685 h 1961"/>
                <a:gd name="T30" fmla="*/ 1452 w 1767"/>
                <a:gd name="T31" fmla="*/ 1667 h 1961"/>
                <a:gd name="T32" fmla="*/ 1486 w 1767"/>
                <a:gd name="T33" fmla="*/ 1566 h 1961"/>
                <a:gd name="T34" fmla="*/ 1656 w 1767"/>
                <a:gd name="T35" fmla="*/ 1271 h 1961"/>
                <a:gd name="T36" fmla="*/ 1707 w 1767"/>
                <a:gd name="T37" fmla="*/ 1101 h 1961"/>
                <a:gd name="T38" fmla="*/ 1028 w 1767"/>
                <a:gd name="T39" fmla="*/ 110 h 1961"/>
                <a:gd name="T40" fmla="*/ 460 w 1767"/>
                <a:gd name="T41" fmla="*/ 88 h 1961"/>
                <a:gd name="T42" fmla="*/ 415 w 1767"/>
                <a:gd name="T43" fmla="*/ 221 h 1961"/>
                <a:gd name="T44" fmla="*/ 350 w 1767"/>
                <a:gd name="T45" fmla="*/ 201 h 1961"/>
                <a:gd name="T46" fmla="*/ 394 w 1767"/>
                <a:gd name="T47" fmla="*/ 38 h 1961"/>
                <a:gd name="T48" fmla="*/ 1449 w 1767"/>
                <a:gd name="T49" fmla="*/ 80 h 1961"/>
                <a:gd name="T50" fmla="*/ 1387 w 1767"/>
                <a:gd name="T51" fmla="*/ 531 h 1961"/>
                <a:gd name="T52" fmla="*/ 1212 w 1767"/>
                <a:gd name="T53" fmla="*/ 386 h 1961"/>
                <a:gd name="T54" fmla="*/ 1307 w 1767"/>
                <a:gd name="T55" fmla="*/ 338 h 1961"/>
                <a:gd name="T56" fmla="*/ 1200 w 1767"/>
                <a:gd name="T57" fmla="*/ 308 h 1961"/>
                <a:gd name="T58" fmla="*/ 1037 w 1767"/>
                <a:gd name="T59" fmla="*/ 256 h 1961"/>
                <a:gd name="T60" fmla="*/ 977 w 1767"/>
                <a:gd name="T61" fmla="*/ 127 h 1961"/>
                <a:gd name="T62" fmla="*/ 995 w 1767"/>
                <a:gd name="T63" fmla="*/ 213 h 1961"/>
                <a:gd name="T64" fmla="*/ 463 w 1767"/>
                <a:gd name="T65" fmla="*/ 230 h 1961"/>
                <a:gd name="T66" fmla="*/ 1320 w 1767"/>
                <a:gd name="T67" fmla="*/ 557 h 1961"/>
                <a:gd name="T68" fmla="*/ 1272 w 1767"/>
                <a:gd name="T69" fmla="*/ 617 h 1961"/>
                <a:gd name="T70" fmla="*/ 1272 w 1767"/>
                <a:gd name="T71" fmla="*/ 667 h 1961"/>
                <a:gd name="T72" fmla="*/ 1205 w 1767"/>
                <a:gd name="T73" fmla="*/ 672 h 1961"/>
                <a:gd name="T74" fmla="*/ 1300 w 1767"/>
                <a:gd name="T75" fmla="*/ 866 h 1961"/>
                <a:gd name="T76" fmla="*/ 1310 w 1767"/>
                <a:gd name="T77" fmla="*/ 934 h 1961"/>
                <a:gd name="T78" fmla="*/ 1307 w 1767"/>
                <a:gd name="T79" fmla="*/ 1283 h 1961"/>
                <a:gd name="T80" fmla="*/ 1368 w 1767"/>
                <a:gd name="T81" fmla="*/ 1391 h 1961"/>
                <a:gd name="T82" fmla="*/ 1251 w 1767"/>
                <a:gd name="T83" fmla="*/ 1269 h 1961"/>
                <a:gd name="T84" fmla="*/ 1439 w 1767"/>
                <a:gd name="T85" fmla="*/ 691 h 1961"/>
                <a:gd name="T86" fmla="*/ 1551 w 1767"/>
                <a:gd name="T87" fmla="*/ 693 h 1961"/>
                <a:gd name="T88" fmla="*/ 1551 w 1767"/>
                <a:gd name="T89" fmla="*/ 776 h 1961"/>
                <a:gd name="T90" fmla="*/ 1516 w 1767"/>
                <a:gd name="T91" fmla="*/ 936 h 1961"/>
                <a:gd name="T92" fmla="*/ 1402 w 1767"/>
                <a:gd name="T93" fmla="*/ 804 h 1961"/>
                <a:gd name="T94" fmla="*/ 1274 w 1767"/>
                <a:gd name="T95" fmla="*/ 812 h 1961"/>
                <a:gd name="T96" fmla="*/ 1212 w 1767"/>
                <a:gd name="T97" fmla="*/ 936 h 1961"/>
                <a:gd name="T98" fmla="*/ 1267 w 1767"/>
                <a:gd name="T99" fmla="*/ 1043 h 1961"/>
                <a:gd name="T100" fmla="*/ 1206 w 1767"/>
                <a:gd name="T101" fmla="*/ 1092 h 1961"/>
                <a:gd name="T102" fmla="*/ 1733 w 1767"/>
                <a:gd name="T103" fmla="*/ 745 h 1961"/>
                <a:gd name="T104" fmla="*/ 1236 w 1767"/>
                <a:gd name="T105" fmla="*/ 1560 h 1961"/>
                <a:gd name="T106" fmla="*/ 1206 w 1767"/>
                <a:gd name="T107" fmla="*/ 1448 h 1961"/>
                <a:gd name="T108" fmla="*/ 1376 w 1767"/>
                <a:gd name="T109" fmla="*/ 1450 h 1961"/>
                <a:gd name="T110" fmla="*/ 1450 w 1767"/>
                <a:gd name="T111" fmla="*/ 1313 h 1961"/>
                <a:gd name="T112" fmla="*/ 1339 w 1767"/>
                <a:gd name="T113" fmla="*/ 1201 h 1961"/>
                <a:gd name="T114" fmla="*/ 1207 w 1767"/>
                <a:gd name="T115" fmla="*/ 1197 h 1961"/>
                <a:gd name="T116" fmla="*/ 1439 w 1767"/>
                <a:gd name="T117" fmla="*/ 924 h 1961"/>
                <a:gd name="T118" fmla="*/ 1700 w 1767"/>
                <a:gd name="T119" fmla="*/ 1153 h 1961"/>
                <a:gd name="T120" fmla="*/ 1209 w 1767"/>
                <a:gd name="T121" fmla="*/ 1718 h 1961"/>
                <a:gd name="T122" fmla="*/ 1432 w 1767"/>
                <a:gd name="T123" fmla="*/ 1632 h 1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7" h="1961">
                  <a:moveTo>
                    <a:pt x="1743" y="795"/>
                  </a:moveTo>
                  <a:lnTo>
                    <a:pt x="1743" y="795"/>
                  </a:lnTo>
                  <a:lnTo>
                    <a:pt x="1754" y="780"/>
                  </a:lnTo>
                  <a:lnTo>
                    <a:pt x="1758" y="773"/>
                  </a:lnTo>
                  <a:lnTo>
                    <a:pt x="1761" y="767"/>
                  </a:lnTo>
                  <a:lnTo>
                    <a:pt x="1765" y="761"/>
                  </a:lnTo>
                  <a:lnTo>
                    <a:pt x="1766" y="755"/>
                  </a:lnTo>
                  <a:lnTo>
                    <a:pt x="1767" y="749"/>
                  </a:lnTo>
                  <a:lnTo>
                    <a:pt x="1767" y="742"/>
                  </a:lnTo>
                  <a:lnTo>
                    <a:pt x="1767" y="742"/>
                  </a:lnTo>
                  <a:lnTo>
                    <a:pt x="1766" y="736"/>
                  </a:lnTo>
                  <a:lnTo>
                    <a:pt x="1765" y="731"/>
                  </a:lnTo>
                  <a:lnTo>
                    <a:pt x="1761" y="725"/>
                  </a:lnTo>
                  <a:lnTo>
                    <a:pt x="1758" y="719"/>
                  </a:lnTo>
                  <a:lnTo>
                    <a:pt x="1754" y="714"/>
                  </a:lnTo>
                  <a:lnTo>
                    <a:pt x="1749" y="707"/>
                  </a:lnTo>
                  <a:lnTo>
                    <a:pt x="1737" y="696"/>
                  </a:lnTo>
                  <a:lnTo>
                    <a:pt x="1737" y="696"/>
                  </a:lnTo>
                  <a:lnTo>
                    <a:pt x="1708" y="672"/>
                  </a:lnTo>
                  <a:lnTo>
                    <a:pt x="1679" y="647"/>
                  </a:lnTo>
                  <a:lnTo>
                    <a:pt x="1622" y="597"/>
                  </a:lnTo>
                  <a:lnTo>
                    <a:pt x="1622" y="597"/>
                  </a:lnTo>
                  <a:lnTo>
                    <a:pt x="1574" y="553"/>
                  </a:lnTo>
                  <a:lnTo>
                    <a:pt x="1523" y="511"/>
                  </a:lnTo>
                  <a:lnTo>
                    <a:pt x="1523" y="511"/>
                  </a:lnTo>
                  <a:lnTo>
                    <a:pt x="1514" y="502"/>
                  </a:lnTo>
                  <a:lnTo>
                    <a:pt x="1507" y="494"/>
                  </a:lnTo>
                  <a:lnTo>
                    <a:pt x="1500" y="485"/>
                  </a:lnTo>
                  <a:lnTo>
                    <a:pt x="1494" y="475"/>
                  </a:lnTo>
                  <a:lnTo>
                    <a:pt x="1491" y="466"/>
                  </a:lnTo>
                  <a:lnTo>
                    <a:pt x="1488" y="456"/>
                  </a:lnTo>
                  <a:lnTo>
                    <a:pt x="1487" y="445"/>
                  </a:lnTo>
                  <a:lnTo>
                    <a:pt x="1487" y="432"/>
                  </a:lnTo>
                  <a:lnTo>
                    <a:pt x="1487" y="432"/>
                  </a:lnTo>
                  <a:lnTo>
                    <a:pt x="1488" y="367"/>
                  </a:lnTo>
                  <a:lnTo>
                    <a:pt x="1488" y="301"/>
                  </a:lnTo>
                  <a:lnTo>
                    <a:pt x="1488" y="170"/>
                  </a:lnTo>
                  <a:lnTo>
                    <a:pt x="1488" y="170"/>
                  </a:lnTo>
                  <a:lnTo>
                    <a:pt x="1488" y="83"/>
                  </a:lnTo>
                  <a:lnTo>
                    <a:pt x="1488" y="83"/>
                  </a:lnTo>
                  <a:lnTo>
                    <a:pt x="1487" y="62"/>
                  </a:lnTo>
                  <a:lnTo>
                    <a:pt x="1485" y="51"/>
                  </a:lnTo>
                  <a:lnTo>
                    <a:pt x="1484" y="43"/>
                  </a:lnTo>
                  <a:lnTo>
                    <a:pt x="1481" y="35"/>
                  </a:lnTo>
                  <a:lnTo>
                    <a:pt x="1479" y="29"/>
                  </a:lnTo>
                  <a:lnTo>
                    <a:pt x="1475" y="23"/>
                  </a:lnTo>
                  <a:lnTo>
                    <a:pt x="1471" y="17"/>
                  </a:lnTo>
                  <a:lnTo>
                    <a:pt x="1466" y="13"/>
                  </a:lnTo>
                  <a:lnTo>
                    <a:pt x="1460" y="9"/>
                  </a:lnTo>
                  <a:lnTo>
                    <a:pt x="1452" y="6"/>
                  </a:lnTo>
                  <a:lnTo>
                    <a:pt x="1445" y="4"/>
                  </a:lnTo>
                  <a:lnTo>
                    <a:pt x="1436" y="2"/>
                  </a:lnTo>
                  <a:lnTo>
                    <a:pt x="1427" y="1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187" y="0"/>
                  </a:lnTo>
                  <a:lnTo>
                    <a:pt x="971" y="0"/>
                  </a:lnTo>
                  <a:lnTo>
                    <a:pt x="873" y="0"/>
                  </a:lnTo>
                  <a:lnTo>
                    <a:pt x="873" y="0"/>
                  </a:lnTo>
                  <a:lnTo>
                    <a:pt x="688" y="0"/>
                  </a:lnTo>
                  <a:lnTo>
                    <a:pt x="688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73" y="0"/>
                  </a:lnTo>
                  <a:lnTo>
                    <a:pt x="359" y="2"/>
                  </a:lnTo>
                  <a:lnTo>
                    <a:pt x="353" y="4"/>
                  </a:lnTo>
                  <a:lnTo>
                    <a:pt x="345" y="7"/>
                  </a:lnTo>
                  <a:lnTo>
                    <a:pt x="340" y="11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1" y="20"/>
                  </a:lnTo>
                  <a:lnTo>
                    <a:pt x="328" y="25"/>
                  </a:lnTo>
                  <a:lnTo>
                    <a:pt x="326" y="29"/>
                  </a:lnTo>
                  <a:lnTo>
                    <a:pt x="324" y="35"/>
                  </a:lnTo>
                  <a:lnTo>
                    <a:pt x="322" y="47"/>
                  </a:lnTo>
                  <a:lnTo>
                    <a:pt x="321" y="62"/>
                  </a:lnTo>
                  <a:lnTo>
                    <a:pt x="321" y="62"/>
                  </a:lnTo>
                  <a:lnTo>
                    <a:pt x="322" y="84"/>
                  </a:lnTo>
                  <a:lnTo>
                    <a:pt x="321" y="106"/>
                  </a:lnTo>
                  <a:lnTo>
                    <a:pt x="319" y="150"/>
                  </a:lnTo>
                  <a:lnTo>
                    <a:pt x="319" y="150"/>
                  </a:lnTo>
                  <a:lnTo>
                    <a:pt x="316" y="184"/>
                  </a:lnTo>
                  <a:lnTo>
                    <a:pt x="315" y="218"/>
                  </a:lnTo>
                  <a:lnTo>
                    <a:pt x="315" y="218"/>
                  </a:lnTo>
                  <a:lnTo>
                    <a:pt x="315" y="228"/>
                  </a:lnTo>
                  <a:lnTo>
                    <a:pt x="312" y="236"/>
                  </a:lnTo>
                  <a:lnTo>
                    <a:pt x="310" y="243"/>
                  </a:lnTo>
                  <a:lnTo>
                    <a:pt x="306" y="248"/>
                  </a:lnTo>
                  <a:lnTo>
                    <a:pt x="301" y="252"/>
                  </a:lnTo>
                  <a:lnTo>
                    <a:pt x="295" y="255"/>
                  </a:lnTo>
                  <a:lnTo>
                    <a:pt x="288" y="256"/>
                  </a:lnTo>
                  <a:lnTo>
                    <a:pt x="278" y="256"/>
                  </a:lnTo>
                  <a:lnTo>
                    <a:pt x="278" y="256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101" y="256"/>
                  </a:lnTo>
                  <a:lnTo>
                    <a:pt x="89" y="257"/>
                  </a:lnTo>
                  <a:lnTo>
                    <a:pt x="76" y="258"/>
                  </a:lnTo>
                  <a:lnTo>
                    <a:pt x="66" y="260"/>
                  </a:lnTo>
                  <a:lnTo>
                    <a:pt x="56" y="262"/>
                  </a:lnTo>
                  <a:lnTo>
                    <a:pt x="46" y="266"/>
                  </a:lnTo>
                  <a:lnTo>
                    <a:pt x="38" y="270"/>
                  </a:lnTo>
                  <a:lnTo>
                    <a:pt x="31" y="274"/>
                  </a:lnTo>
                  <a:lnTo>
                    <a:pt x="25" y="280"/>
                  </a:lnTo>
                  <a:lnTo>
                    <a:pt x="19" y="288"/>
                  </a:lnTo>
                  <a:lnTo>
                    <a:pt x="14" y="295"/>
                  </a:lnTo>
                  <a:lnTo>
                    <a:pt x="10" y="303"/>
                  </a:lnTo>
                  <a:lnTo>
                    <a:pt x="6" y="312"/>
                  </a:lnTo>
                  <a:lnTo>
                    <a:pt x="4" y="322"/>
                  </a:lnTo>
                  <a:lnTo>
                    <a:pt x="2" y="333"/>
                  </a:lnTo>
                  <a:lnTo>
                    <a:pt x="1" y="345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2" y="1888"/>
                  </a:lnTo>
                  <a:lnTo>
                    <a:pt x="3" y="1900"/>
                  </a:lnTo>
                  <a:lnTo>
                    <a:pt x="5" y="1911"/>
                  </a:lnTo>
                  <a:lnTo>
                    <a:pt x="7" y="1920"/>
                  </a:lnTo>
                  <a:lnTo>
                    <a:pt x="12" y="1928"/>
                  </a:lnTo>
                  <a:lnTo>
                    <a:pt x="16" y="1935"/>
                  </a:lnTo>
                  <a:lnTo>
                    <a:pt x="21" y="1941"/>
                  </a:lnTo>
                  <a:lnTo>
                    <a:pt x="27" y="1946"/>
                  </a:lnTo>
                  <a:lnTo>
                    <a:pt x="34" y="1951"/>
                  </a:lnTo>
                  <a:lnTo>
                    <a:pt x="42" y="1954"/>
                  </a:lnTo>
                  <a:lnTo>
                    <a:pt x="52" y="1956"/>
                  </a:lnTo>
                  <a:lnTo>
                    <a:pt x="63" y="1958"/>
                  </a:lnTo>
                  <a:lnTo>
                    <a:pt x="74" y="1960"/>
                  </a:lnTo>
                  <a:lnTo>
                    <a:pt x="103" y="1961"/>
                  </a:lnTo>
                  <a:lnTo>
                    <a:pt x="103" y="1961"/>
                  </a:lnTo>
                  <a:lnTo>
                    <a:pt x="440" y="1961"/>
                  </a:lnTo>
                  <a:lnTo>
                    <a:pt x="440" y="1961"/>
                  </a:lnTo>
                  <a:lnTo>
                    <a:pt x="1065" y="1960"/>
                  </a:lnTo>
                  <a:lnTo>
                    <a:pt x="1065" y="1960"/>
                  </a:lnTo>
                  <a:lnTo>
                    <a:pt x="1085" y="1959"/>
                  </a:lnTo>
                  <a:lnTo>
                    <a:pt x="1104" y="1957"/>
                  </a:lnTo>
                  <a:lnTo>
                    <a:pt x="1104" y="1957"/>
                  </a:lnTo>
                  <a:lnTo>
                    <a:pt x="1122" y="1955"/>
                  </a:lnTo>
                  <a:lnTo>
                    <a:pt x="1128" y="1955"/>
                  </a:lnTo>
                  <a:lnTo>
                    <a:pt x="1126" y="1924"/>
                  </a:lnTo>
                  <a:lnTo>
                    <a:pt x="519" y="1924"/>
                  </a:lnTo>
                  <a:lnTo>
                    <a:pt x="519" y="1924"/>
                  </a:lnTo>
                  <a:lnTo>
                    <a:pt x="111" y="1924"/>
                  </a:lnTo>
                  <a:lnTo>
                    <a:pt x="111" y="1924"/>
                  </a:lnTo>
                  <a:lnTo>
                    <a:pt x="90" y="1924"/>
                  </a:lnTo>
                  <a:lnTo>
                    <a:pt x="72" y="1922"/>
                  </a:lnTo>
                  <a:lnTo>
                    <a:pt x="65" y="1921"/>
                  </a:lnTo>
                  <a:lnTo>
                    <a:pt x="60" y="1919"/>
                  </a:lnTo>
                  <a:lnTo>
                    <a:pt x="55" y="1917"/>
                  </a:lnTo>
                  <a:lnTo>
                    <a:pt x="51" y="1914"/>
                  </a:lnTo>
                  <a:lnTo>
                    <a:pt x="46" y="1910"/>
                  </a:lnTo>
                  <a:lnTo>
                    <a:pt x="43" y="1906"/>
                  </a:lnTo>
                  <a:lnTo>
                    <a:pt x="41" y="1901"/>
                  </a:lnTo>
                  <a:lnTo>
                    <a:pt x="40" y="1894"/>
                  </a:lnTo>
                  <a:lnTo>
                    <a:pt x="38" y="1880"/>
                  </a:lnTo>
                  <a:lnTo>
                    <a:pt x="38" y="1860"/>
                  </a:lnTo>
                  <a:lnTo>
                    <a:pt x="38" y="1860"/>
                  </a:lnTo>
                  <a:lnTo>
                    <a:pt x="37" y="1116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8" y="339"/>
                  </a:lnTo>
                  <a:lnTo>
                    <a:pt x="40" y="323"/>
                  </a:lnTo>
                  <a:lnTo>
                    <a:pt x="41" y="317"/>
                  </a:lnTo>
                  <a:lnTo>
                    <a:pt x="43" y="312"/>
                  </a:lnTo>
                  <a:lnTo>
                    <a:pt x="46" y="307"/>
                  </a:lnTo>
                  <a:lnTo>
                    <a:pt x="50" y="304"/>
                  </a:lnTo>
                  <a:lnTo>
                    <a:pt x="54" y="301"/>
                  </a:lnTo>
                  <a:lnTo>
                    <a:pt x="58" y="298"/>
                  </a:lnTo>
                  <a:lnTo>
                    <a:pt x="64" y="296"/>
                  </a:lnTo>
                  <a:lnTo>
                    <a:pt x="70" y="295"/>
                  </a:lnTo>
                  <a:lnTo>
                    <a:pt x="86" y="293"/>
                  </a:lnTo>
                  <a:lnTo>
                    <a:pt x="105" y="292"/>
                  </a:lnTo>
                  <a:lnTo>
                    <a:pt x="105" y="292"/>
                  </a:lnTo>
                  <a:lnTo>
                    <a:pt x="605" y="292"/>
                  </a:lnTo>
                  <a:lnTo>
                    <a:pt x="605" y="292"/>
                  </a:lnTo>
                  <a:lnTo>
                    <a:pt x="1097" y="292"/>
                  </a:lnTo>
                  <a:lnTo>
                    <a:pt x="1097" y="292"/>
                  </a:lnTo>
                  <a:lnTo>
                    <a:pt x="1118" y="293"/>
                  </a:lnTo>
                  <a:lnTo>
                    <a:pt x="1133" y="295"/>
                  </a:lnTo>
                  <a:lnTo>
                    <a:pt x="1140" y="297"/>
                  </a:lnTo>
                  <a:lnTo>
                    <a:pt x="1146" y="299"/>
                  </a:lnTo>
                  <a:lnTo>
                    <a:pt x="1151" y="302"/>
                  </a:lnTo>
                  <a:lnTo>
                    <a:pt x="1156" y="306"/>
                  </a:lnTo>
                  <a:lnTo>
                    <a:pt x="1159" y="310"/>
                  </a:lnTo>
                  <a:lnTo>
                    <a:pt x="1162" y="315"/>
                  </a:lnTo>
                  <a:lnTo>
                    <a:pt x="1165" y="321"/>
                  </a:lnTo>
                  <a:lnTo>
                    <a:pt x="1166" y="328"/>
                  </a:lnTo>
                  <a:lnTo>
                    <a:pt x="1168" y="344"/>
                  </a:lnTo>
                  <a:lnTo>
                    <a:pt x="1169" y="365"/>
                  </a:lnTo>
                  <a:lnTo>
                    <a:pt x="1169" y="365"/>
                  </a:lnTo>
                  <a:lnTo>
                    <a:pt x="1169" y="1024"/>
                  </a:lnTo>
                  <a:lnTo>
                    <a:pt x="1169" y="1024"/>
                  </a:lnTo>
                  <a:lnTo>
                    <a:pt x="1169" y="1887"/>
                  </a:lnTo>
                  <a:lnTo>
                    <a:pt x="1169" y="1887"/>
                  </a:lnTo>
                  <a:lnTo>
                    <a:pt x="1170" y="1896"/>
                  </a:lnTo>
                  <a:lnTo>
                    <a:pt x="1172" y="1906"/>
                  </a:lnTo>
                  <a:lnTo>
                    <a:pt x="1172" y="1906"/>
                  </a:lnTo>
                  <a:lnTo>
                    <a:pt x="1174" y="1913"/>
                  </a:lnTo>
                  <a:lnTo>
                    <a:pt x="1175" y="1917"/>
                  </a:lnTo>
                  <a:lnTo>
                    <a:pt x="1199" y="1918"/>
                  </a:lnTo>
                  <a:lnTo>
                    <a:pt x="1200" y="1912"/>
                  </a:lnTo>
                  <a:lnTo>
                    <a:pt x="1200" y="1912"/>
                  </a:lnTo>
                  <a:lnTo>
                    <a:pt x="1202" y="1891"/>
                  </a:lnTo>
                  <a:lnTo>
                    <a:pt x="1202" y="1891"/>
                  </a:lnTo>
                  <a:lnTo>
                    <a:pt x="1204" y="1868"/>
                  </a:lnTo>
                  <a:lnTo>
                    <a:pt x="1205" y="1855"/>
                  </a:lnTo>
                  <a:lnTo>
                    <a:pt x="1205" y="1844"/>
                  </a:lnTo>
                  <a:lnTo>
                    <a:pt x="1205" y="1844"/>
                  </a:lnTo>
                  <a:lnTo>
                    <a:pt x="1205" y="1831"/>
                  </a:lnTo>
                  <a:lnTo>
                    <a:pt x="1206" y="1817"/>
                  </a:lnTo>
                  <a:lnTo>
                    <a:pt x="1208" y="1805"/>
                  </a:lnTo>
                  <a:lnTo>
                    <a:pt x="1211" y="1794"/>
                  </a:lnTo>
                  <a:lnTo>
                    <a:pt x="1215" y="1781"/>
                  </a:lnTo>
                  <a:lnTo>
                    <a:pt x="1221" y="1770"/>
                  </a:lnTo>
                  <a:lnTo>
                    <a:pt x="1228" y="1758"/>
                  </a:lnTo>
                  <a:lnTo>
                    <a:pt x="1237" y="1745"/>
                  </a:lnTo>
                  <a:lnTo>
                    <a:pt x="1237" y="1745"/>
                  </a:lnTo>
                  <a:lnTo>
                    <a:pt x="1251" y="1728"/>
                  </a:lnTo>
                  <a:lnTo>
                    <a:pt x="1265" y="1713"/>
                  </a:lnTo>
                  <a:lnTo>
                    <a:pt x="1281" y="1700"/>
                  </a:lnTo>
                  <a:lnTo>
                    <a:pt x="1289" y="1694"/>
                  </a:lnTo>
                  <a:lnTo>
                    <a:pt x="1297" y="1689"/>
                  </a:lnTo>
                  <a:lnTo>
                    <a:pt x="1307" y="1685"/>
                  </a:lnTo>
                  <a:lnTo>
                    <a:pt x="1315" y="1682"/>
                  </a:lnTo>
                  <a:lnTo>
                    <a:pt x="1324" y="1678"/>
                  </a:lnTo>
                  <a:lnTo>
                    <a:pt x="1333" y="1676"/>
                  </a:lnTo>
                  <a:lnTo>
                    <a:pt x="1352" y="1673"/>
                  </a:lnTo>
                  <a:lnTo>
                    <a:pt x="1372" y="1672"/>
                  </a:lnTo>
                  <a:lnTo>
                    <a:pt x="1372" y="1672"/>
                  </a:lnTo>
                  <a:lnTo>
                    <a:pt x="1389" y="1672"/>
                  </a:lnTo>
                  <a:lnTo>
                    <a:pt x="1407" y="1674"/>
                  </a:lnTo>
                  <a:lnTo>
                    <a:pt x="1407" y="1674"/>
                  </a:lnTo>
                  <a:lnTo>
                    <a:pt x="1414" y="1675"/>
                  </a:lnTo>
                  <a:lnTo>
                    <a:pt x="1422" y="1674"/>
                  </a:lnTo>
                  <a:lnTo>
                    <a:pt x="1423" y="1674"/>
                  </a:lnTo>
                  <a:lnTo>
                    <a:pt x="1423" y="1674"/>
                  </a:lnTo>
                  <a:lnTo>
                    <a:pt x="1438" y="1672"/>
                  </a:lnTo>
                  <a:lnTo>
                    <a:pt x="1452" y="1667"/>
                  </a:lnTo>
                  <a:lnTo>
                    <a:pt x="1457" y="1664"/>
                  </a:lnTo>
                  <a:lnTo>
                    <a:pt x="1464" y="1661"/>
                  </a:lnTo>
                  <a:lnTo>
                    <a:pt x="1468" y="1658"/>
                  </a:lnTo>
                  <a:lnTo>
                    <a:pt x="1473" y="1654"/>
                  </a:lnTo>
                  <a:lnTo>
                    <a:pt x="1476" y="1649"/>
                  </a:lnTo>
                  <a:lnTo>
                    <a:pt x="1480" y="1645"/>
                  </a:lnTo>
                  <a:lnTo>
                    <a:pt x="1482" y="1639"/>
                  </a:lnTo>
                  <a:lnTo>
                    <a:pt x="1484" y="1634"/>
                  </a:lnTo>
                  <a:lnTo>
                    <a:pt x="1486" y="1627"/>
                  </a:lnTo>
                  <a:lnTo>
                    <a:pt x="1487" y="1620"/>
                  </a:lnTo>
                  <a:lnTo>
                    <a:pt x="1488" y="1606"/>
                  </a:lnTo>
                  <a:lnTo>
                    <a:pt x="1488" y="1606"/>
                  </a:lnTo>
                  <a:lnTo>
                    <a:pt x="1487" y="1584"/>
                  </a:lnTo>
                  <a:lnTo>
                    <a:pt x="1487" y="1584"/>
                  </a:lnTo>
                  <a:lnTo>
                    <a:pt x="1486" y="1566"/>
                  </a:lnTo>
                  <a:lnTo>
                    <a:pt x="1486" y="1546"/>
                  </a:lnTo>
                  <a:lnTo>
                    <a:pt x="1487" y="1528"/>
                  </a:lnTo>
                  <a:lnTo>
                    <a:pt x="1489" y="1509"/>
                  </a:lnTo>
                  <a:lnTo>
                    <a:pt x="1489" y="1509"/>
                  </a:lnTo>
                  <a:lnTo>
                    <a:pt x="1494" y="1484"/>
                  </a:lnTo>
                  <a:lnTo>
                    <a:pt x="1498" y="1472"/>
                  </a:lnTo>
                  <a:lnTo>
                    <a:pt x="1501" y="1462"/>
                  </a:lnTo>
                  <a:lnTo>
                    <a:pt x="1505" y="1453"/>
                  </a:lnTo>
                  <a:lnTo>
                    <a:pt x="1509" y="1444"/>
                  </a:lnTo>
                  <a:lnTo>
                    <a:pt x="1513" y="1436"/>
                  </a:lnTo>
                  <a:lnTo>
                    <a:pt x="1518" y="1429"/>
                  </a:lnTo>
                  <a:lnTo>
                    <a:pt x="1518" y="1429"/>
                  </a:lnTo>
                  <a:lnTo>
                    <a:pt x="1552" y="1389"/>
                  </a:lnTo>
                  <a:lnTo>
                    <a:pt x="1586" y="1349"/>
                  </a:lnTo>
                  <a:lnTo>
                    <a:pt x="1656" y="1271"/>
                  </a:lnTo>
                  <a:lnTo>
                    <a:pt x="1656" y="1271"/>
                  </a:lnTo>
                  <a:lnTo>
                    <a:pt x="1713" y="1205"/>
                  </a:lnTo>
                  <a:lnTo>
                    <a:pt x="1713" y="1205"/>
                  </a:lnTo>
                  <a:lnTo>
                    <a:pt x="1727" y="1189"/>
                  </a:lnTo>
                  <a:lnTo>
                    <a:pt x="1736" y="1176"/>
                  </a:lnTo>
                  <a:lnTo>
                    <a:pt x="1739" y="1168"/>
                  </a:lnTo>
                  <a:lnTo>
                    <a:pt x="1741" y="1162"/>
                  </a:lnTo>
                  <a:lnTo>
                    <a:pt x="1742" y="1157"/>
                  </a:lnTo>
                  <a:lnTo>
                    <a:pt x="1743" y="1151"/>
                  </a:lnTo>
                  <a:lnTo>
                    <a:pt x="1742" y="1145"/>
                  </a:lnTo>
                  <a:lnTo>
                    <a:pt x="1740" y="1140"/>
                  </a:lnTo>
                  <a:lnTo>
                    <a:pt x="1737" y="1134"/>
                  </a:lnTo>
                  <a:lnTo>
                    <a:pt x="1733" y="1127"/>
                  </a:lnTo>
                  <a:lnTo>
                    <a:pt x="1722" y="1115"/>
                  </a:lnTo>
                  <a:lnTo>
                    <a:pt x="1707" y="1101"/>
                  </a:lnTo>
                  <a:lnTo>
                    <a:pt x="1707" y="1101"/>
                  </a:lnTo>
                  <a:lnTo>
                    <a:pt x="1617" y="1021"/>
                  </a:lnTo>
                  <a:lnTo>
                    <a:pt x="1617" y="1021"/>
                  </a:lnTo>
                  <a:lnTo>
                    <a:pt x="1576" y="985"/>
                  </a:lnTo>
                  <a:lnTo>
                    <a:pt x="1576" y="985"/>
                  </a:lnTo>
                  <a:lnTo>
                    <a:pt x="1624" y="930"/>
                  </a:lnTo>
                  <a:lnTo>
                    <a:pt x="1624" y="930"/>
                  </a:lnTo>
                  <a:lnTo>
                    <a:pt x="1683" y="861"/>
                  </a:lnTo>
                  <a:lnTo>
                    <a:pt x="1743" y="795"/>
                  </a:lnTo>
                  <a:lnTo>
                    <a:pt x="1743" y="795"/>
                  </a:lnTo>
                  <a:close/>
                  <a:moveTo>
                    <a:pt x="1037" y="147"/>
                  </a:moveTo>
                  <a:lnTo>
                    <a:pt x="1037" y="147"/>
                  </a:lnTo>
                  <a:lnTo>
                    <a:pt x="1036" y="132"/>
                  </a:lnTo>
                  <a:lnTo>
                    <a:pt x="1033" y="120"/>
                  </a:lnTo>
                  <a:lnTo>
                    <a:pt x="1028" y="110"/>
                  </a:lnTo>
                  <a:lnTo>
                    <a:pt x="1025" y="106"/>
                  </a:lnTo>
                  <a:lnTo>
                    <a:pt x="1022" y="102"/>
                  </a:lnTo>
                  <a:lnTo>
                    <a:pt x="1018" y="99"/>
                  </a:lnTo>
                  <a:lnTo>
                    <a:pt x="1014" y="96"/>
                  </a:lnTo>
                  <a:lnTo>
                    <a:pt x="1004" y="91"/>
                  </a:lnTo>
                  <a:lnTo>
                    <a:pt x="991" y="88"/>
                  </a:lnTo>
                  <a:lnTo>
                    <a:pt x="978" y="87"/>
                  </a:lnTo>
                  <a:lnTo>
                    <a:pt x="978" y="87"/>
                  </a:lnTo>
                  <a:lnTo>
                    <a:pt x="978" y="87"/>
                  </a:lnTo>
                  <a:lnTo>
                    <a:pt x="729" y="88"/>
                  </a:lnTo>
                  <a:lnTo>
                    <a:pt x="729" y="88"/>
                  </a:lnTo>
                  <a:lnTo>
                    <a:pt x="477" y="87"/>
                  </a:lnTo>
                  <a:lnTo>
                    <a:pt x="476" y="87"/>
                  </a:lnTo>
                  <a:lnTo>
                    <a:pt x="476" y="87"/>
                  </a:lnTo>
                  <a:lnTo>
                    <a:pt x="460" y="88"/>
                  </a:lnTo>
                  <a:lnTo>
                    <a:pt x="448" y="91"/>
                  </a:lnTo>
                  <a:lnTo>
                    <a:pt x="443" y="93"/>
                  </a:lnTo>
                  <a:lnTo>
                    <a:pt x="438" y="96"/>
                  </a:lnTo>
                  <a:lnTo>
                    <a:pt x="433" y="99"/>
                  </a:lnTo>
                  <a:lnTo>
                    <a:pt x="429" y="103"/>
                  </a:lnTo>
                  <a:lnTo>
                    <a:pt x="429" y="103"/>
                  </a:lnTo>
                  <a:lnTo>
                    <a:pt x="425" y="107"/>
                  </a:lnTo>
                  <a:lnTo>
                    <a:pt x="422" y="111"/>
                  </a:lnTo>
                  <a:lnTo>
                    <a:pt x="420" y="116"/>
                  </a:lnTo>
                  <a:lnTo>
                    <a:pt x="418" y="122"/>
                  </a:lnTo>
                  <a:lnTo>
                    <a:pt x="415" y="135"/>
                  </a:lnTo>
                  <a:lnTo>
                    <a:pt x="415" y="149"/>
                  </a:lnTo>
                  <a:lnTo>
                    <a:pt x="415" y="149"/>
                  </a:lnTo>
                  <a:lnTo>
                    <a:pt x="416" y="185"/>
                  </a:lnTo>
                  <a:lnTo>
                    <a:pt x="415" y="221"/>
                  </a:lnTo>
                  <a:lnTo>
                    <a:pt x="415" y="221"/>
                  </a:lnTo>
                  <a:lnTo>
                    <a:pt x="415" y="250"/>
                  </a:lnTo>
                  <a:lnTo>
                    <a:pt x="415" y="250"/>
                  </a:lnTo>
                  <a:lnTo>
                    <a:pt x="392" y="254"/>
                  </a:lnTo>
                  <a:lnTo>
                    <a:pt x="374" y="256"/>
                  </a:lnTo>
                  <a:lnTo>
                    <a:pt x="374" y="256"/>
                  </a:lnTo>
                  <a:lnTo>
                    <a:pt x="374" y="256"/>
                  </a:lnTo>
                  <a:lnTo>
                    <a:pt x="374" y="256"/>
                  </a:lnTo>
                  <a:lnTo>
                    <a:pt x="367" y="255"/>
                  </a:lnTo>
                  <a:lnTo>
                    <a:pt x="362" y="254"/>
                  </a:lnTo>
                  <a:lnTo>
                    <a:pt x="358" y="251"/>
                  </a:lnTo>
                  <a:lnTo>
                    <a:pt x="355" y="245"/>
                  </a:lnTo>
                  <a:lnTo>
                    <a:pt x="353" y="239"/>
                  </a:lnTo>
                  <a:lnTo>
                    <a:pt x="351" y="229"/>
                  </a:lnTo>
                  <a:lnTo>
                    <a:pt x="350" y="201"/>
                  </a:lnTo>
                  <a:lnTo>
                    <a:pt x="350" y="201"/>
                  </a:lnTo>
                  <a:lnTo>
                    <a:pt x="350" y="158"/>
                  </a:lnTo>
                  <a:lnTo>
                    <a:pt x="350" y="158"/>
                  </a:lnTo>
                  <a:lnTo>
                    <a:pt x="350" y="121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50" y="72"/>
                  </a:lnTo>
                  <a:lnTo>
                    <a:pt x="353" y="63"/>
                  </a:lnTo>
                  <a:lnTo>
                    <a:pt x="356" y="54"/>
                  </a:lnTo>
                  <a:lnTo>
                    <a:pt x="360" y="48"/>
                  </a:lnTo>
                  <a:lnTo>
                    <a:pt x="360" y="48"/>
                  </a:lnTo>
                  <a:lnTo>
                    <a:pt x="366" y="44"/>
                  </a:lnTo>
                  <a:lnTo>
                    <a:pt x="373" y="41"/>
                  </a:lnTo>
                  <a:lnTo>
                    <a:pt x="382" y="39"/>
                  </a:lnTo>
                  <a:lnTo>
                    <a:pt x="394" y="38"/>
                  </a:lnTo>
                  <a:lnTo>
                    <a:pt x="394" y="38"/>
                  </a:lnTo>
                  <a:lnTo>
                    <a:pt x="907" y="39"/>
                  </a:lnTo>
                  <a:lnTo>
                    <a:pt x="907" y="39"/>
                  </a:lnTo>
                  <a:lnTo>
                    <a:pt x="1410" y="38"/>
                  </a:lnTo>
                  <a:lnTo>
                    <a:pt x="1410" y="38"/>
                  </a:lnTo>
                  <a:lnTo>
                    <a:pt x="1421" y="39"/>
                  </a:lnTo>
                  <a:lnTo>
                    <a:pt x="1429" y="41"/>
                  </a:lnTo>
                  <a:lnTo>
                    <a:pt x="1436" y="43"/>
                  </a:lnTo>
                  <a:lnTo>
                    <a:pt x="1441" y="47"/>
                  </a:lnTo>
                  <a:lnTo>
                    <a:pt x="1441" y="47"/>
                  </a:lnTo>
                  <a:lnTo>
                    <a:pt x="1445" y="52"/>
                  </a:lnTo>
                  <a:lnTo>
                    <a:pt x="1447" y="60"/>
                  </a:lnTo>
                  <a:lnTo>
                    <a:pt x="1449" y="69"/>
                  </a:lnTo>
                  <a:lnTo>
                    <a:pt x="1449" y="80"/>
                  </a:lnTo>
                  <a:lnTo>
                    <a:pt x="1449" y="80"/>
                  </a:lnTo>
                  <a:lnTo>
                    <a:pt x="1450" y="197"/>
                  </a:lnTo>
                  <a:lnTo>
                    <a:pt x="1450" y="197"/>
                  </a:lnTo>
                  <a:lnTo>
                    <a:pt x="1450" y="259"/>
                  </a:lnTo>
                  <a:lnTo>
                    <a:pt x="1450" y="319"/>
                  </a:lnTo>
                  <a:lnTo>
                    <a:pt x="1449" y="382"/>
                  </a:lnTo>
                  <a:lnTo>
                    <a:pt x="1446" y="444"/>
                  </a:lnTo>
                  <a:lnTo>
                    <a:pt x="1446" y="444"/>
                  </a:lnTo>
                  <a:lnTo>
                    <a:pt x="1445" y="452"/>
                  </a:lnTo>
                  <a:lnTo>
                    <a:pt x="1442" y="460"/>
                  </a:lnTo>
                  <a:lnTo>
                    <a:pt x="1438" y="468"/>
                  </a:lnTo>
                  <a:lnTo>
                    <a:pt x="1432" y="477"/>
                  </a:lnTo>
                  <a:lnTo>
                    <a:pt x="1419" y="494"/>
                  </a:lnTo>
                  <a:lnTo>
                    <a:pt x="1404" y="510"/>
                  </a:lnTo>
                  <a:lnTo>
                    <a:pt x="1404" y="510"/>
                  </a:lnTo>
                  <a:lnTo>
                    <a:pt x="1387" y="531"/>
                  </a:lnTo>
                  <a:lnTo>
                    <a:pt x="1387" y="531"/>
                  </a:lnTo>
                  <a:lnTo>
                    <a:pt x="1380" y="530"/>
                  </a:lnTo>
                  <a:lnTo>
                    <a:pt x="1372" y="527"/>
                  </a:lnTo>
                  <a:lnTo>
                    <a:pt x="1364" y="523"/>
                  </a:lnTo>
                  <a:lnTo>
                    <a:pt x="1357" y="519"/>
                  </a:lnTo>
                  <a:lnTo>
                    <a:pt x="1357" y="519"/>
                  </a:lnTo>
                  <a:lnTo>
                    <a:pt x="1291" y="468"/>
                  </a:lnTo>
                  <a:lnTo>
                    <a:pt x="1217" y="408"/>
                  </a:lnTo>
                  <a:lnTo>
                    <a:pt x="1217" y="408"/>
                  </a:lnTo>
                  <a:lnTo>
                    <a:pt x="1213" y="404"/>
                  </a:lnTo>
                  <a:lnTo>
                    <a:pt x="1211" y="398"/>
                  </a:lnTo>
                  <a:lnTo>
                    <a:pt x="1209" y="394"/>
                  </a:lnTo>
                  <a:lnTo>
                    <a:pt x="1208" y="390"/>
                  </a:lnTo>
                  <a:lnTo>
                    <a:pt x="1208" y="390"/>
                  </a:lnTo>
                  <a:lnTo>
                    <a:pt x="1212" y="386"/>
                  </a:lnTo>
                  <a:lnTo>
                    <a:pt x="1217" y="382"/>
                  </a:lnTo>
                  <a:lnTo>
                    <a:pt x="1223" y="379"/>
                  </a:lnTo>
                  <a:lnTo>
                    <a:pt x="1228" y="377"/>
                  </a:lnTo>
                  <a:lnTo>
                    <a:pt x="1228" y="377"/>
                  </a:lnTo>
                  <a:lnTo>
                    <a:pt x="1250" y="376"/>
                  </a:lnTo>
                  <a:lnTo>
                    <a:pt x="1275" y="376"/>
                  </a:lnTo>
                  <a:lnTo>
                    <a:pt x="1275" y="376"/>
                  </a:lnTo>
                  <a:lnTo>
                    <a:pt x="1303" y="376"/>
                  </a:lnTo>
                  <a:lnTo>
                    <a:pt x="1303" y="376"/>
                  </a:lnTo>
                  <a:lnTo>
                    <a:pt x="1331" y="377"/>
                  </a:lnTo>
                  <a:lnTo>
                    <a:pt x="1337" y="377"/>
                  </a:lnTo>
                  <a:lnTo>
                    <a:pt x="1337" y="338"/>
                  </a:lnTo>
                  <a:lnTo>
                    <a:pt x="1331" y="338"/>
                  </a:lnTo>
                  <a:lnTo>
                    <a:pt x="1331" y="338"/>
                  </a:lnTo>
                  <a:lnTo>
                    <a:pt x="1307" y="338"/>
                  </a:lnTo>
                  <a:lnTo>
                    <a:pt x="1307" y="338"/>
                  </a:lnTo>
                  <a:lnTo>
                    <a:pt x="1281" y="338"/>
                  </a:lnTo>
                  <a:lnTo>
                    <a:pt x="1281" y="338"/>
                  </a:lnTo>
                  <a:lnTo>
                    <a:pt x="1248" y="339"/>
                  </a:lnTo>
                  <a:lnTo>
                    <a:pt x="1248" y="339"/>
                  </a:lnTo>
                  <a:lnTo>
                    <a:pt x="1241" y="339"/>
                  </a:lnTo>
                  <a:lnTo>
                    <a:pt x="1241" y="339"/>
                  </a:lnTo>
                  <a:lnTo>
                    <a:pt x="1233" y="339"/>
                  </a:lnTo>
                  <a:lnTo>
                    <a:pt x="1226" y="338"/>
                  </a:lnTo>
                  <a:lnTo>
                    <a:pt x="1220" y="336"/>
                  </a:lnTo>
                  <a:lnTo>
                    <a:pt x="1214" y="333"/>
                  </a:lnTo>
                  <a:lnTo>
                    <a:pt x="1210" y="329"/>
                  </a:lnTo>
                  <a:lnTo>
                    <a:pt x="1206" y="323"/>
                  </a:lnTo>
                  <a:lnTo>
                    <a:pt x="1203" y="316"/>
                  </a:lnTo>
                  <a:lnTo>
                    <a:pt x="1200" y="308"/>
                  </a:lnTo>
                  <a:lnTo>
                    <a:pt x="1200" y="308"/>
                  </a:lnTo>
                  <a:lnTo>
                    <a:pt x="1197" y="297"/>
                  </a:lnTo>
                  <a:lnTo>
                    <a:pt x="1192" y="285"/>
                  </a:lnTo>
                  <a:lnTo>
                    <a:pt x="1184" y="277"/>
                  </a:lnTo>
                  <a:lnTo>
                    <a:pt x="1175" y="270"/>
                  </a:lnTo>
                  <a:lnTo>
                    <a:pt x="1165" y="264"/>
                  </a:lnTo>
                  <a:lnTo>
                    <a:pt x="1152" y="260"/>
                  </a:lnTo>
                  <a:lnTo>
                    <a:pt x="1138" y="258"/>
                  </a:lnTo>
                  <a:lnTo>
                    <a:pt x="1123" y="256"/>
                  </a:lnTo>
                  <a:lnTo>
                    <a:pt x="1123" y="256"/>
                  </a:lnTo>
                  <a:lnTo>
                    <a:pt x="1088" y="256"/>
                  </a:lnTo>
                  <a:lnTo>
                    <a:pt x="1088" y="256"/>
                  </a:lnTo>
                  <a:lnTo>
                    <a:pt x="1059" y="256"/>
                  </a:lnTo>
                  <a:lnTo>
                    <a:pt x="1059" y="256"/>
                  </a:lnTo>
                  <a:lnTo>
                    <a:pt x="1037" y="256"/>
                  </a:lnTo>
                  <a:lnTo>
                    <a:pt x="1037" y="256"/>
                  </a:lnTo>
                  <a:lnTo>
                    <a:pt x="1037" y="222"/>
                  </a:lnTo>
                  <a:lnTo>
                    <a:pt x="1037" y="222"/>
                  </a:lnTo>
                  <a:lnTo>
                    <a:pt x="1038" y="183"/>
                  </a:lnTo>
                  <a:lnTo>
                    <a:pt x="1037" y="147"/>
                  </a:lnTo>
                  <a:lnTo>
                    <a:pt x="1037" y="147"/>
                  </a:lnTo>
                  <a:close/>
                  <a:moveTo>
                    <a:pt x="454" y="176"/>
                  </a:moveTo>
                  <a:lnTo>
                    <a:pt x="454" y="176"/>
                  </a:lnTo>
                  <a:lnTo>
                    <a:pt x="456" y="142"/>
                  </a:lnTo>
                  <a:lnTo>
                    <a:pt x="456" y="142"/>
                  </a:lnTo>
                  <a:lnTo>
                    <a:pt x="456" y="126"/>
                  </a:lnTo>
                  <a:lnTo>
                    <a:pt x="630" y="126"/>
                  </a:lnTo>
                  <a:lnTo>
                    <a:pt x="630" y="126"/>
                  </a:lnTo>
                  <a:lnTo>
                    <a:pt x="977" y="127"/>
                  </a:lnTo>
                  <a:lnTo>
                    <a:pt x="977" y="127"/>
                  </a:lnTo>
                  <a:lnTo>
                    <a:pt x="983" y="128"/>
                  </a:lnTo>
                  <a:lnTo>
                    <a:pt x="989" y="131"/>
                  </a:lnTo>
                  <a:lnTo>
                    <a:pt x="994" y="136"/>
                  </a:lnTo>
                  <a:lnTo>
                    <a:pt x="998" y="140"/>
                  </a:lnTo>
                  <a:lnTo>
                    <a:pt x="998" y="140"/>
                  </a:lnTo>
                  <a:lnTo>
                    <a:pt x="1003" y="148"/>
                  </a:lnTo>
                  <a:lnTo>
                    <a:pt x="1006" y="157"/>
                  </a:lnTo>
                  <a:lnTo>
                    <a:pt x="1008" y="166"/>
                  </a:lnTo>
                  <a:lnTo>
                    <a:pt x="1009" y="175"/>
                  </a:lnTo>
                  <a:lnTo>
                    <a:pt x="1008" y="184"/>
                  </a:lnTo>
                  <a:lnTo>
                    <a:pt x="1007" y="191"/>
                  </a:lnTo>
                  <a:lnTo>
                    <a:pt x="1004" y="199"/>
                  </a:lnTo>
                  <a:lnTo>
                    <a:pt x="1000" y="206"/>
                  </a:lnTo>
                  <a:lnTo>
                    <a:pt x="1000" y="206"/>
                  </a:lnTo>
                  <a:lnTo>
                    <a:pt x="995" y="213"/>
                  </a:lnTo>
                  <a:lnTo>
                    <a:pt x="990" y="218"/>
                  </a:lnTo>
                  <a:lnTo>
                    <a:pt x="984" y="223"/>
                  </a:lnTo>
                  <a:lnTo>
                    <a:pt x="977" y="227"/>
                  </a:lnTo>
                  <a:lnTo>
                    <a:pt x="970" y="230"/>
                  </a:lnTo>
                  <a:lnTo>
                    <a:pt x="961" y="232"/>
                  </a:lnTo>
                  <a:lnTo>
                    <a:pt x="952" y="234"/>
                  </a:lnTo>
                  <a:lnTo>
                    <a:pt x="943" y="234"/>
                  </a:lnTo>
                  <a:lnTo>
                    <a:pt x="740" y="234"/>
                  </a:lnTo>
                  <a:lnTo>
                    <a:pt x="740" y="234"/>
                  </a:lnTo>
                  <a:lnTo>
                    <a:pt x="511" y="234"/>
                  </a:lnTo>
                  <a:lnTo>
                    <a:pt x="511" y="234"/>
                  </a:lnTo>
                  <a:lnTo>
                    <a:pt x="492" y="234"/>
                  </a:lnTo>
                  <a:lnTo>
                    <a:pt x="477" y="233"/>
                  </a:lnTo>
                  <a:lnTo>
                    <a:pt x="466" y="232"/>
                  </a:lnTo>
                  <a:lnTo>
                    <a:pt x="463" y="230"/>
                  </a:lnTo>
                  <a:lnTo>
                    <a:pt x="460" y="228"/>
                  </a:lnTo>
                  <a:lnTo>
                    <a:pt x="460" y="228"/>
                  </a:lnTo>
                  <a:lnTo>
                    <a:pt x="458" y="225"/>
                  </a:lnTo>
                  <a:lnTo>
                    <a:pt x="456" y="221"/>
                  </a:lnTo>
                  <a:lnTo>
                    <a:pt x="455" y="211"/>
                  </a:lnTo>
                  <a:lnTo>
                    <a:pt x="454" y="195"/>
                  </a:lnTo>
                  <a:lnTo>
                    <a:pt x="454" y="176"/>
                  </a:lnTo>
                  <a:lnTo>
                    <a:pt x="454" y="176"/>
                  </a:lnTo>
                  <a:close/>
                  <a:moveTo>
                    <a:pt x="1209" y="451"/>
                  </a:moveTo>
                  <a:lnTo>
                    <a:pt x="1213" y="447"/>
                  </a:lnTo>
                  <a:lnTo>
                    <a:pt x="1354" y="568"/>
                  </a:lnTo>
                  <a:lnTo>
                    <a:pt x="1347" y="578"/>
                  </a:lnTo>
                  <a:lnTo>
                    <a:pt x="1347" y="578"/>
                  </a:lnTo>
                  <a:lnTo>
                    <a:pt x="1320" y="557"/>
                  </a:lnTo>
                  <a:lnTo>
                    <a:pt x="1320" y="557"/>
                  </a:lnTo>
                  <a:lnTo>
                    <a:pt x="1265" y="512"/>
                  </a:lnTo>
                  <a:lnTo>
                    <a:pt x="1211" y="468"/>
                  </a:lnTo>
                  <a:lnTo>
                    <a:pt x="1211" y="468"/>
                  </a:lnTo>
                  <a:lnTo>
                    <a:pt x="1210" y="466"/>
                  </a:lnTo>
                  <a:lnTo>
                    <a:pt x="1210" y="463"/>
                  </a:lnTo>
                  <a:lnTo>
                    <a:pt x="1209" y="456"/>
                  </a:lnTo>
                  <a:lnTo>
                    <a:pt x="1209" y="456"/>
                  </a:lnTo>
                  <a:lnTo>
                    <a:pt x="1209" y="451"/>
                  </a:lnTo>
                  <a:lnTo>
                    <a:pt x="1209" y="451"/>
                  </a:lnTo>
                  <a:close/>
                  <a:moveTo>
                    <a:pt x="1253" y="633"/>
                  </a:moveTo>
                  <a:lnTo>
                    <a:pt x="1253" y="633"/>
                  </a:lnTo>
                  <a:lnTo>
                    <a:pt x="1258" y="630"/>
                  </a:lnTo>
                  <a:lnTo>
                    <a:pt x="1263" y="626"/>
                  </a:lnTo>
                  <a:lnTo>
                    <a:pt x="1272" y="617"/>
                  </a:lnTo>
                  <a:lnTo>
                    <a:pt x="1272" y="617"/>
                  </a:lnTo>
                  <a:lnTo>
                    <a:pt x="1280" y="609"/>
                  </a:lnTo>
                  <a:lnTo>
                    <a:pt x="1283" y="606"/>
                  </a:lnTo>
                  <a:lnTo>
                    <a:pt x="1287" y="605"/>
                  </a:lnTo>
                  <a:lnTo>
                    <a:pt x="1287" y="605"/>
                  </a:lnTo>
                  <a:lnTo>
                    <a:pt x="1290" y="606"/>
                  </a:lnTo>
                  <a:lnTo>
                    <a:pt x="1293" y="608"/>
                  </a:lnTo>
                  <a:lnTo>
                    <a:pt x="1298" y="615"/>
                  </a:lnTo>
                  <a:lnTo>
                    <a:pt x="1298" y="615"/>
                  </a:lnTo>
                  <a:lnTo>
                    <a:pt x="1299" y="618"/>
                  </a:lnTo>
                  <a:lnTo>
                    <a:pt x="1298" y="621"/>
                  </a:lnTo>
                  <a:lnTo>
                    <a:pt x="1296" y="625"/>
                  </a:lnTo>
                  <a:lnTo>
                    <a:pt x="1293" y="633"/>
                  </a:lnTo>
                  <a:lnTo>
                    <a:pt x="1289" y="642"/>
                  </a:lnTo>
                  <a:lnTo>
                    <a:pt x="1282" y="653"/>
                  </a:lnTo>
                  <a:lnTo>
                    <a:pt x="1272" y="667"/>
                  </a:lnTo>
                  <a:lnTo>
                    <a:pt x="1272" y="667"/>
                  </a:lnTo>
                  <a:lnTo>
                    <a:pt x="1262" y="680"/>
                  </a:lnTo>
                  <a:lnTo>
                    <a:pt x="1253" y="691"/>
                  </a:lnTo>
                  <a:lnTo>
                    <a:pt x="1233" y="713"/>
                  </a:lnTo>
                  <a:lnTo>
                    <a:pt x="1233" y="713"/>
                  </a:lnTo>
                  <a:lnTo>
                    <a:pt x="1217" y="729"/>
                  </a:lnTo>
                  <a:lnTo>
                    <a:pt x="1217" y="729"/>
                  </a:lnTo>
                  <a:lnTo>
                    <a:pt x="1213" y="732"/>
                  </a:lnTo>
                  <a:lnTo>
                    <a:pt x="1213" y="732"/>
                  </a:lnTo>
                  <a:lnTo>
                    <a:pt x="1206" y="711"/>
                  </a:lnTo>
                  <a:lnTo>
                    <a:pt x="1204" y="701"/>
                  </a:lnTo>
                  <a:lnTo>
                    <a:pt x="1203" y="692"/>
                  </a:lnTo>
                  <a:lnTo>
                    <a:pt x="1203" y="685"/>
                  </a:lnTo>
                  <a:lnTo>
                    <a:pt x="1203" y="678"/>
                  </a:lnTo>
                  <a:lnTo>
                    <a:pt x="1205" y="672"/>
                  </a:lnTo>
                  <a:lnTo>
                    <a:pt x="1207" y="665"/>
                  </a:lnTo>
                  <a:lnTo>
                    <a:pt x="1207" y="665"/>
                  </a:lnTo>
                  <a:lnTo>
                    <a:pt x="1209" y="661"/>
                  </a:lnTo>
                  <a:lnTo>
                    <a:pt x="1213" y="656"/>
                  </a:lnTo>
                  <a:lnTo>
                    <a:pt x="1217" y="652"/>
                  </a:lnTo>
                  <a:lnTo>
                    <a:pt x="1222" y="648"/>
                  </a:lnTo>
                  <a:lnTo>
                    <a:pt x="1228" y="644"/>
                  </a:lnTo>
                  <a:lnTo>
                    <a:pt x="1236" y="640"/>
                  </a:lnTo>
                  <a:lnTo>
                    <a:pt x="1253" y="633"/>
                  </a:lnTo>
                  <a:lnTo>
                    <a:pt x="1253" y="633"/>
                  </a:lnTo>
                  <a:close/>
                  <a:moveTo>
                    <a:pt x="1275" y="867"/>
                  </a:moveTo>
                  <a:lnTo>
                    <a:pt x="1275" y="867"/>
                  </a:lnTo>
                  <a:lnTo>
                    <a:pt x="1292" y="866"/>
                  </a:lnTo>
                  <a:lnTo>
                    <a:pt x="1292" y="866"/>
                  </a:lnTo>
                  <a:lnTo>
                    <a:pt x="1300" y="866"/>
                  </a:lnTo>
                  <a:lnTo>
                    <a:pt x="1308" y="868"/>
                  </a:lnTo>
                  <a:lnTo>
                    <a:pt x="1316" y="871"/>
                  </a:lnTo>
                  <a:lnTo>
                    <a:pt x="1325" y="877"/>
                  </a:lnTo>
                  <a:lnTo>
                    <a:pt x="1335" y="885"/>
                  </a:lnTo>
                  <a:lnTo>
                    <a:pt x="1349" y="895"/>
                  </a:lnTo>
                  <a:lnTo>
                    <a:pt x="1384" y="929"/>
                  </a:lnTo>
                  <a:lnTo>
                    <a:pt x="1384" y="929"/>
                  </a:lnTo>
                  <a:lnTo>
                    <a:pt x="1368" y="934"/>
                  </a:lnTo>
                  <a:lnTo>
                    <a:pt x="1368" y="934"/>
                  </a:lnTo>
                  <a:lnTo>
                    <a:pt x="1350" y="939"/>
                  </a:lnTo>
                  <a:lnTo>
                    <a:pt x="1341" y="942"/>
                  </a:lnTo>
                  <a:lnTo>
                    <a:pt x="1334" y="942"/>
                  </a:lnTo>
                  <a:lnTo>
                    <a:pt x="1334" y="942"/>
                  </a:lnTo>
                  <a:lnTo>
                    <a:pt x="1321" y="939"/>
                  </a:lnTo>
                  <a:lnTo>
                    <a:pt x="1310" y="934"/>
                  </a:lnTo>
                  <a:lnTo>
                    <a:pt x="1304" y="932"/>
                  </a:lnTo>
                  <a:lnTo>
                    <a:pt x="1300" y="929"/>
                  </a:lnTo>
                  <a:lnTo>
                    <a:pt x="1296" y="925"/>
                  </a:lnTo>
                  <a:lnTo>
                    <a:pt x="1292" y="921"/>
                  </a:lnTo>
                  <a:lnTo>
                    <a:pt x="1286" y="911"/>
                  </a:lnTo>
                  <a:lnTo>
                    <a:pt x="1281" y="898"/>
                  </a:lnTo>
                  <a:lnTo>
                    <a:pt x="1277" y="883"/>
                  </a:lnTo>
                  <a:lnTo>
                    <a:pt x="1275" y="867"/>
                  </a:lnTo>
                  <a:lnTo>
                    <a:pt x="1275" y="867"/>
                  </a:lnTo>
                  <a:close/>
                  <a:moveTo>
                    <a:pt x="1251" y="1269"/>
                  </a:moveTo>
                  <a:lnTo>
                    <a:pt x="1251" y="1269"/>
                  </a:lnTo>
                  <a:lnTo>
                    <a:pt x="1269" y="1273"/>
                  </a:lnTo>
                  <a:lnTo>
                    <a:pt x="1269" y="1273"/>
                  </a:lnTo>
                  <a:lnTo>
                    <a:pt x="1294" y="1279"/>
                  </a:lnTo>
                  <a:lnTo>
                    <a:pt x="1307" y="1283"/>
                  </a:lnTo>
                  <a:lnTo>
                    <a:pt x="1319" y="1289"/>
                  </a:lnTo>
                  <a:lnTo>
                    <a:pt x="1319" y="1289"/>
                  </a:lnTo>
                  <a:lnTo>
                    <a:pt x="1333" y="1297"/>
                  </a:lnTo>
                  <a:lnTo>
                    <a:pt x="1347" y="1307"/>
                  </a:lnTo>
                  <a:lnTo>
                    <a:pt x="1359" y="1319"/>
                  </a:lnTo>
                  <a:lnTo>
                    <a:pt x="1369" y="1333"/>
                  </a:lnTo>
                  <a:lnTo>
                    <a:pt x="1369" y="1333"/>
                  </a:lnTo>
                  <a:lnTo>
                    <a:pt x="1375" y="1343"/>
                  </a:lnTo>
                  <a:lnTo>
                    <a:pt x="1381" y="1355"/>
                  </a:lnTo>
                  <a:lnTo>
                    <a:pt x="1391" y="1380"/>
                  </a:lnTo>
                  <a:lnTo>
                    <a:pt x="1391" y="1380"/>
                  </a:lnTo>
                  <a:lnTo>
                    <a:pt x="1397" y="1396"/>
                  </a:lnTo>
                  <a:lnTo>
                    <a:pt x="1397" y="1396"/>
                  </a:lnTo>
                  <a:lnTo>
                    <a:pt x="1383" y="1394"/>
                  </a:lnTo>
                  <a:lnTo>
                    <a:pt x="1368" y="1391"/>
                  </a:lnTo>
                  <a:lnTo>
                    <a:pt x="1355" y="1387"/>
                  </a:lnTo>
                  <a:lnTo>
                    <a:pt x="1341" y="1382"/>
                  </a:lnTo>
                  <a:lnTo>
                    <a:pt x="1329" y="1377"/>
                  </a:lnTo>
                  <a:lnTo>
                    <a:pt x="1318" y="1370"/>
                  </a:lnTo>
                  <a:lnTo>
                    <a:pt x="1308" y="1363"/>
                  </a:lnTo>
                  <a:lnTo>
                    <a:pt x="1297" y="1355"/>
                  </a:lnTo>
                  <a:lnTo>
                    <a:pt x="1288" y="1346"/>
                  </a:lnTo>
                  <a:lnTo>
                    <a:pt x="1280" y="1337"/>
                  </a:lnTo>
                  <a:lnTo>
                    <a:pt x="1273" y="1328"/>
                  </a:lnTo>
                  <a:lnTo>
                    <a:pt x="1266" y="1316"/>
                  </a:lnTo>
                  <a:lnTo>
                    <a:pt x="1261" y="1305"/>
                  </a:lnTo>
                  <a:lnTo>
                    <a:pt x="1257" y="1294"/>
                  </a:lnTo>
                  <a:lnTo>
                    <a:pt x="1253" y="1281"/>
                  </a:lnTo>
                  <a:lnTo>
                    <a:pt x="1251" y="1269"/>
                  </a:lnTo>
                  <a:lnTo>
                    <a:pt x="1251" y="1269"/>
                  </a:lnTo>
                  <a:close/>
                  <a:moveTo>
                    <a:pt x="1542" y="951"/>
                  </a:moveTo>
                  <a:lnTo>
                    <a:pt x="1712" y="747"/>
                  </a:lnTo>
                  <a:lnTo>
                    <a:pt x="1463" y="529"/>
                  </a:lnTo>
                  <a:lnTo>
                    <a:pt x="1270" y="746"/>
                  </a:lnTo>
                  <a:lnTo>
                    <a:pt x="1291" y="739"/>
                  </a:lnTo>
                  <a:lnTo>
                    <a:pt x="1291" y="739"/>
                  </a:lnTo>
                  <a:lnTo>
                    <a:pt x="1338" y="723"/>
                  </a:lnTo>
                  <a:lnTo>
                    <a:pt x="1338" y="723"/>
                  </a:lnTo>
                  <a:lnTo>
                    <a:pt x="1363" y="714"/>
                  </a:lnTo>
                  <a:lnTo>
                    <a:pt x="1387" y="704"/>
                  </a:lnTo>
                  <a:lnTo>
                    <a:pt x="1411" y="697"/>
                  </a:lnTo>
                  <a:lnTo>
                    <a:pt x="1435" y="692"/>
                  </a:lnTo>
                  <a:lnTo>
                    <a:pt x="1435" y="692"/>
                  </a:lnTo>
                  <a:lnTo>
                    <a:pt x="1439" y="691"/>
                  </a:lnTo>
                  <a:lnTo>
                    <a:pt x="1439" y="691"/>
                  </a:lnTo>
                  <a:lnTo>
                    <a:pt x="1445" y="692"/>
                  </a:lnTo>
                  <a:lnTo>
                    <a:pt x="1453" y="694"/>
                  </a:lnTo>
                  <a:lnTo>
                    <a:pt x="1470" y="700"/>
                  </a:lnTo>
                  <a:lnTo>
                    <a:pt x="1470" y="700"/>
                  </a:lnTo>
                  <a:lnTo>
                    <a:pt x="1488" y="706"/>
                  </a:lnTo>
                  <a:lnTo>
                    <a:pt x="1498" y="710"/>
                  </a:lnTo>
                  <a:lnTo>
                    <a:pt x="1506" y="710"/>
                  </a:lnTo>
                  <a:lnTo>
                    <a:pt x="1507" y="710"/>
                  </a:lnTo>
                  <a:lnTo>
                    <a:pt x="1507" y="710"/>
                  </a:lnTo>
                  <a:lnTo>
                    <a:pt x="1517" y="708"/>
                  </a:lnTo>
                  <a:lnTo>
                    <a:pt x="1526" y="705"/>
                  </a:lnTo>
                  <a:lnTo>
                    <a:pt x="1534" y="701"/>
                  </a:lnTo>
                  <a:lnTo>
                    <a:pt x="1543" y="697"/>
                  </a:lnTo>
                  <a:lnTo>
                    <a:pt x="1543" y="697"/>
                  </a:lnTo>
                  <a:lnTo>
                    <a:pt x="1551" y="693"/>
                  </a:lnTo>
                  <a:lnTo>
                    <a:pt x="1559" y="689"/>
                  </a:lnTo>
                  <a:lnTo>
                    <a:pt x="1568" y="686"/>
                  </a:lnTo>
                  <a:lnTo>
                    <a:pt x="1578" y="684"/>
                  </a:lnTo>
                  <a:lnTo>
                    <a:pt x="1578" y="684"/>
                  </a:lnTo>
                  <a:lnTo>
                    <a:pt x="1580" y="689"/>
                  </a:lnTo>
                  <a:lnTo>
                    <a:pt x="1581" y="693"/>
                  </a:lnTo>
                  <a:lnTo>
                    <a:pt x="1580" y="699"/>
                  </a:lnTo>
                  <a:lnTo>
                    <a:pt x="1579" y="704"/>
                  </a:lnTo>
                  <a:lnTo>
                    <a:pt x="1575" y="717"/>
                  </a:lnTo>
                  <a:lnTo>
                    <a:pt x="1568" y="730"/>
                  </a:lnTo>
                  <a:lnTo>
                    <a:pt x="1568" y="730"/>
                  </a:lnTo>
                  <a:lnTo>
                    <a:pt x="1560" y="749"/>
                  </a:lnTo>
                  <a:lnTo>
                    <a:pt x="1556" y="758"/>
                  </a:lnTo>
                  <a:lnTo>
                    <a:pt x="1553" y="767"/>
                  </a:lnTo>
                  <a:lnTo>
                    <a:pt x="1551" y="776"/>
                  </a:lnTo>
                  <a:lnTo>
                    <a:pt x="1551" y="785"/>
                  </a:lnTo>
                  <a:lnTo>
                    <a:pt x="1552" y="796"/>
                  </a:lnTo>
                  <a:lnTo>
                    <a:pt x="1555" y="805"/>
                  </a:lnTo>
                  <a:lnTo>
                    <a:pt x="1555" y="805"/>
                  </a:lnTo>
                  <a:lnTo>
                    <a:pt x="1557" y="814"/>
                  </a:lnTo>
                  <a:lnTo>
                    <a:pt x="1558" y="825"/>
                  </a:lnTo>
                  <a:lnTo>
                    <a:pt x="1557" y="835"/>
                  </a:lnTo>
                  <a:lnTo>
                    <a:pt x="1555" y="846"/>
                  </a:lnTo>
                  <a:lnTo>
                    <a:pt x="1552" y="857"/>
                  </a:lnTo>
                  <a:lnTo>
                    <a:pt x="1549" y="869"/>
                  </a:lnTo>
                  <a:lnTo>
                    <a:pt x="1541" y="892"/>
                  </a:lnTo>
                  <a:lnTo>
                    <a:pt x="1541" y="892"/>
                  </a:lnTo>
                  <a:lnTo>
                    <a:pt x="1533" y="913"/>
                  </a:lnTo>
                  <a:lnTo>
                    <a:pt x="1527" y="933"/>
                  </a:lnTo>
                  <a:lnTo>
                    <a:pt x="1516" y="936"/>
                  </a:lnTo>
                  <a:lnTo>
                    <a:pt x="1516" y="936"/>
                  </a:lnTo>
                  <a:lnTo>
                    <a:pt x="1502" y="918"/>
                  </a:lnTo>
                  <a:lnTo>
                    <a:pt x="1502" y="918"/>
                  </a:lnTo>
                  <a:lnTo>
                    <a:pt x="1483" y="895"/>
                  </a:lnTo>
                  <a:lnTo>
                    <a:pt x="1475" y="883"/>
                  </a:lnTo>
                  <a:lnTo>
                    <a:pt x="1468" y="871"/>
                  </a:lnTo>
                  <a:lnTo>
                    <a:pt x="1468" y="871"/>
                  </a:lnTo>
                  <a:lnTo>
                    <a:pt x="1456" y="852"/>
                  </a:lnTo>
                  <a:lnTo>
                    <a:pt x="1445" y="836"/>
                  </a:lnTo>
                  <a:lnTo>
                    <a:pt x="1438" y="830"/>
                  </a:lnTo>
                  <a:lnTo>
                    <a:pt x="1432" y="822"/>
                  </a:lnTo>
                  <a:lnTo>
                    <a:pt x="1425" y="817"/>
                  </a:lnTo>
                  <a:lnTo>
                    <a:pt x="1417" y="812"/>
                  </a:lnTo>
                  <a:lnTo>
                    <a:pt x="1410" y="808"/>
                  </a:lnTo>
                  <a:lnTo>
                    <a:pt x="1402" y="804"/>
                  </a:lnTo>
                  <a:lnTo>
                    <a:pt x="1394" y="801"/>
                  </a:lnTo>
                  <a:lnTo>
                    <a:pt x="1385" y="798"/>
                  </a:lnTo>
                  <a:lnTo>
                    <a:pt x="1375" y="796"/>
                  </a:lnTo>
                  <a:lnTo>
                    <a:pt x="1366" y="794"/>
                  </a:lnTo>
                  <a:lnTo>
                    <a:pt x="1347" y="793"/>
                  </a:lnTo>
                  <a:lnTo>
                    <a:pt x="1346" y="793"/>
                  </a:lnTo>
                  <a:lnTo>
                    <a:pt x="1346" y="793"/>
                  </a:lnTo>
                  <a:lnTo>
                    <a:pt x="1335" y="793"/>
                  </a:lnTo>
                  <a:lnTo>
                    <a:pt x="1325" y="794"/>
                  </a:lnTo>
                  <a:lnTo>
                    <a:pt x="1316" y="796"/>
                  </a:lnTo>
                  <a:lnTo>
                    <a:pt x="1307" y="798"/>
                  </a:lnTo>
                  <a:lnTo>
                    <a:pt x="1298" y="801"/>
                  </a:lnTo>
                  <a:lnTo>
                    <a:pt x="1290" y="804"/>
                  </a:lnTo>
                  <a:lnTo>
                    <a:pt x="1282" y="808"/>
                  </a:lnTo>
                  <a:lnTo>
                    <a:pt x="1274" y="812"/>
                  </a:lnTo>
                  <a:lnTo>
                    <a:pt x="1266" y="817"/>
                  </a:lnTo>
                  <a:lnTo>
                    <a:pt x="1259" y="823"/>
                  </a:lnTo>
                  <a:lnTo>
                    <a:pt x="1253" y="830"/>
                  </a:lnTo>
                  <a:lnTo>
                    <a:pt x="1247" y="837"/>
                  </a:lnTo>
                  <a:lnTo>
                    <a:pt x="1241" y="844"/>
                  </a:lnTo>
                  <a:lnTo>
                    <a:pt x="1236" y="852"/>
                  </a:lnTo>
                  <a:lnTo>
                    <a:pt x="1225" y="871"/>
                  </a:lnTo>
                  <a:lnTo>
                    <a:pt x="1225" y="871"/>
                  </a:lnTo>
                  <a:lnTo>
                    <a:pt x="1221" y="880"/>
                  </a:lnTo>
                  <a:lnTo>
                    <a:pt x="1218" y="889"/>
                  </a:lnTo>
                  <a:lnTo>
                    <a:pt x="1215" y="898"/>
                  </a:lnTo>
                  <a:lnTo>
                    <a:pt x="1213" y="909"/>
                  </a:lnTo>
                  <a:lnTo>
                    <a:pt x="1212" y="918"/>
                  </a:lnTo>
                  <a:lnTo>
                    <a:pt x="1211" y="927"/>
                  </a:lnTo>
                  <a:lnTo>
                    <a:pt x="1212" y="936"/>
                  </a:lnTo>
                  <a:lnTo>
                    <a:pt x="1213" y="945"/>
                  </a:lnTo>
                  <a:lnTo>
                    <a:pt x="1214" y="954"/>
                  </a:lnTo>
                  <a:lnTo>
                    <a:pt x="1217" y="962"/>
                  </a:lnTo>
                  <a:lnTo>
                    <a:pt x="1220" y="971"/>
                  </a:lnTo>
                  <a:lnTo>
                    <a:pt x="1223" y="979"/>
                  </a:lnTo>
                  <a:lnTo>
                    <a:pt x="1228" y="987"/>
                  </a:lnTo>
                  <a:lnTo>
                    <a:pt x="1234" y="994"/>
                  </a:lnTo>
                  <a:lnTo>
                    <a:pt x="1240" y="1001"/>
                  </a:lnTo>
                  <a:lnTo>
                    <a:pt x="1246" y="1008"/>
                  </a:lnTo>
                  <a:lnTo>
                    <a:pt x="1246" y="1008"/>
                  </a:lnTo>
                  <a:lnTo>
                    <a:pt x="1255" y="1018"/>
                  </a:lnTo>
                  <a:lnTo>
                    <a:pt x="1262" y="1027"/>
                  </a:lnTo>
                  <a:lnTo>
                    <a:pt x="1266" y="1035"/>
                  </a:lnTo>
                  <a:lnTo>
                    <a:pt x="1266" y="1039"/>
                  </a:lnTo>
                  <a:lnTo>
                    <a:pt x="1267" y="1043"/>
                  </a:lnTo>
                  <a:lnTo>
                    <a:pt x="1267" y="1043"/>
                  </a:lnTo>
                  <a:lnTo>
                    <a:pt x="1266" y="1046"/>
                  </a:lnTo>
                  <a:lnTo>
                    <a:pt x="1265" y="1050"/>
                  </a:lnTo>
                  <a:lnTo>
                    <a:pt x="1262" y="1059"/>
                  </a:lnTo>
                  <a:lnTo>
                    <a:pt x="1255" y="1067"/>
                  </a:lnTo>
                  <a:lnTo>
                    <a:pt x="1245" y="1077"/>
                  </a:lnTo>
                  <a:lnTo>
                    <a:pt x="1245" y="1077"/>
                  </a:lnTo>
                  <a:lnTo>
                    <a:pt x="1233" y="1089"/>
                  </a:lnTo>
                  <a:lnTo>
                    <a:pt x="1218" y="1105"/>
                  </a:lnTo>
                  <a:lnTo>
                    <a:pt x="1218" y="1105"/>
                  </a:lnTo>
                  <a:lnTo>
                    <a:pt x="1210" y="1115"/>
                  </a:lnTo>
                  <a:lnTo>
                    <a:pt x="1210" y="1115"/>
                  </a:lnTo>
                  <a:lnTo>
                    <a:pt x="1209" y="1107"/>
                  </a:lnTo>
                  <a:lnTo>
                    <a:pt x="1209" y="1107"/>
                  </a:lnTo>
                  <a:lnTo>
                    <a:pt x="1206" y="1092"/>
                  </a:lnTo>
                  <a:lnTo>
                    <a:pt x="1205" y="1080"/>
                  </a:lnTo>
                  <a:lnTo>
                    <a:pt x="1205" y="1080"/>
                  </a:lnTo>
                  <a:lnTo>
                    <a:pt x="1205" y="959"/>
                  </a:lnTo>
                  <a:lnTo>
                    <a:pt x="1206" y="835"/>
                  </a:lnTo>
                  <a:lnTo>
                    <a:pt x="1206" y="835"/>
                  </a:lnTo>
                  <a:lnTo>
                    <a:pt x="1206" y="821"/>
                  </a:lnTo>
                  <a:lnTo>
                    <a:pt x="1209" y="810"/>
                  </a:lnTo>
                  <a:lnTo>
                    <a:pt x="1212" y="800"/>
                  </a:lnTo>
                  <a:lnTo>
                    <a:pt x="1216" y="793"/>
                  </a:lnTo>
                  <a:lnTo>
                    <a:pt x="1216" y="793"/>
                  </a:lnTo>
                  <a:lnTo>
                    <a:pt x="1311" y="683"/>
                  </a:lnTo>
                  <a:lnTo>
                    <a:pt x="1408" y="571"/>
                  </a:lnTo>
                  <a:lnTo>
                    <a:pt x="1408" y="571"/>
                  </a:lnTo>
                  <a:lnTo>
                    <a:pt x="1463" y="508"/>
                  </a:lnTo>
                  <a:lnTo>
                    <a:pt x="1733" y="745"/>
                  </a:lnTo>
                  <a:lnTo>
                    <a:pt x="1549" y="956"/>
                  </a:lnTo>
                  <a:lnTo>
                    <a:pt x="1549" y="956"/>
                  </a:lnTo>
                  <a:lnTo>
                    <a:pt x="1542" y="951"/>
                  </a:lnTo>
                  <a:lnTo>
                    <a:pt x="1542" y="951"/>
                  </a:lnTo>
                  <a:close/>
                  <a:moveTo>
                    <a:pt x="1345" y="1546"/>
                  </a:moveTo>
                  <a:lnTo>
                    <a:pt x="1336" y="1529"/>
                  </a:lnTo>
                  <a:lnTo>
                    <a:pt x="1332" y="1530"/>
                  </a:lnTo>
                  <a:lnTo>
                    <a:pt x="1332" y="1530"/>
                  </a:lnTo>
                  <a:lnTo>
                    <a:pt x="1307" y="1537"/>
                  </a:lnTo>
                  <a:lnTo>
                    <a:pt x="1307" y="1537"/>
                  </a:lnTo>
                  <a:lnTo>
                    <a:pt x="1276" y="1544"/>
                  </a:lnTo>
                  <a:lnTo>
                    <a:pt x="1261" y="1549"/>
                  </a:lnTo>
                  <a:lnTo>
                    <a:pt x="1248" y="1556"/>
                  </a:lnTo>
                  <a:lnTo>
                    <a:pt x="1248" y="1556"/>
                  </a:lnTo>
                  <a:lnTo>
                    <a:pt x="1236" y="1560"/>
                  </a:lnTo>
                  <a:lnTo>
                    <a:pt x="1231" y="1561"/>
                  </a:lnTo>
                  <a:lnTo>
                    <a:pt x="1226" y="1562"/>
                  </a:lnTo>
                  <a:lnTo>
                    <a:pt x="1226" y="1562"/>
                  </a:lnTo>
                  <a:lnTo>
                    <a:pt x="1222" y="1561"/>
                  </a:lnTo>
                  <a:lnTo>
                    <a:pt x="1218" y="1560"/>
                  </a:lnTo>
                  <a:lnTo>
                    <a:pt x="1215" y="1558"/>
                  </a:lnTo>
                  <a:lnTo>
                    <a:pt x="1213" y="1556"/>
                  </a:lnTo>
                  <a:lnTo>
                    <a:pt x="1211" y="1551"/>
                  </a:lnTo>
                  <a:lnTo>
                    <a:pt x="1209" y="1547"/>
                  </a:lnTo>
                  <a:lnTo>
                    <a:pt x="1207" y="1537"/>
                  </a:lnTo>
                  <a:lnTo>
                    <a:pt x="1207" y="1537"/>
                  </a:lnTo>
                  <a:lnTo>
                    <a:pt x="1206" y="1514"/>
                  </a:lnTo>
                  <a:lnTo>
                    <a:pt x="1205" y="1491"/>
                  </a:lnTo>
                  <a:lnTo>
                    <a:pt x="1206" y="1448"/>
                  </a:lnTo>
                  <a:lnTo>
                    <a:pt x="1206" y="1448"/>
                  </a:lnTo>
                  <a:lnTo>
                    <a:pt x="1206" y="1426"/>
                  </a:lnTo>
                  <a:lnTo>
                    <a:pt x="1206" y="1426"/>
                  </a:lnTo>
                  <a:lnTo>
                    <a:pt x="1243" y="1436"/>
                  </a:lnTo>
                  <a:lnTo>
                    <a:pt x="1243" y="1436"/>
                  </a:lnTo>
                  <a:lnTo>
                    <a:pt x="1269" y="1445"/>
                  </a:lnTo>
                  <a:lnTo>
                    <a:pt x="1293" y="1451"/>
                  </a:lnTo>
                  <a:lnTo>
                    <a:pt x="1318" y="1456"/>
                  </a:lnTo>
                  <a:lnTo>
                    <a:pt x="1330" y="1457"/>
                  </a:lnTo>
                  <a:lnTo>
                    <a:pt x="1342" y="1458"/>
                  </a:lnTo>
                  <a:lnTo>
                    <a:pt x="1342" y="1458"/>
                  </a:lnTo>
                  <a:lnTo>
                    <a:pt x="1345" y="1458"/>
                  </a:lnTo>
                  <a:lnTo>
                    <a:pt x="1345" y="1458"/>
                  </a:lnTo>
                  <a:lnTo>
                    <a:pt x="1355" y="1457"/>
                  </a:lnTo>
                  <a:lnTo>
                    <a:pt x="1366" y="1454"/>
                  </a:lnTo>
                  <a:lnTo>
                    <a:pt x="1376" y="1450"/>
                  </a:lnTo>
                  <a:lnTo>
                    <a:pt x="1388" y="1444"/>
                  </a:lnTo>
                  <a:lnTo>
                    <a:pt x="1398" y="1436"/>
                  </a:lnTo>
                  <a:lnTo>
                    <a:pt x="1407" y="1429"/>
                  </a:lnTo>
                  <a:lnTo>
                    <a:pt x="1416" y="1421"/>
                  </a:lnTo>
                  <a:lnTo>
                    <a:pt x="1425" y="1413"/>
                  </a:lnTo>
                  <a:lnTo>
                    <a:pt x="1425" y="1413"/>
                  </a:lnTo>
                  <a:lnTo>
                    <a:pt x="1432" y="1405"/>
                  </a:lnTo>
                  <a:lnTo>
                    <a:pt x="1437" y="1394"/>
                  </a:lnTo>
                  <a:lnTo>
                    <a:pt x="1442" y="1384"/>
                  </a:lnTo>
                  <a:lnTo>
                    <a:pt x="1446" y="1373"/>
                  </a:lnTo>
                  <a:lnTo>
                    <a:pt x="1449" y="1361"/>
                  </a:lnTo>
                  <a:lnTo>
                    <a:pt x="1451" y="1350"/>
                  </a:lnTo>
                  <a:lnTo>
                    <a:pt x="1452" y="1338"/>
                  </a:lnTo>
                  <a:lnTo>
                    <a:pt x="1451" y="1326"/>
                  </a:lnTo>
                  <a:lnTo>
                    <a:pt x="1450" y="1313"/>
                  </a:lnTo>
                  <a:lnTo>
                    <a:pt x="1448" y="1302"/>
                  </a:lnTo>
                  <a:lnTo>
                    <a:pt x="1446" y="1290"/>
                  </a:lnTo>
                  <a:lnTo>
                    <a:pt x="1442" y="1278"/>
                  </a:lnTo>
                  <a:lnTo>
                    <a:pt x="1437" y="1268"/>
                  </a:lnTo>
                  <a:lnTo>
                    <a:pt x="1431" y="1258"/>
                  </a:lnTo>
                  <a:lnTo>
                    <a:pt x="1424" y="1249"/>
                  </a:lnTo>
                  <a:lnTo>
                    <a:pt x="1416" y="1239"/>
                  </a:lnTo>
                  <a:lnTo>
                    <a:pt x="1416" y="1239"/>
                  </a:lnTo>
                  <a:lnTo>
                    <a:pt x="1406" y="1230"/>
                  </a:lnTo>
                  <a:lnTo>
                    <a:pt x="1396" y="1223"/>
                  </a:lnTo>
                  <a:lnTo>
                    <a:pt x="1386" y="1216"/>
                  </a:lnTo>
                  <a:lnTo>
                    <a:pt x="1374" y="1211"/>
                  </a:lnTo>
                  <a:lnTo>
                    <a:pt x="1363" y="1206"/>
                  </a:lnTo>
                  <a:lnTo>
                    <a:pt x="1352" y="1203"/>
                  </a:lnTo>
                  <a:lnTo>
                    <a:pt x="1339" y="1201"/>
                  </a:lnTo>
                  <a:lnTo>
                    <a:pt x="1328" y="1200"/>
                  </a:lnTo>
                  <a:lnTo>
                    <a:pt x="1328" y="1200"/>
                  </a:lnTo>
                  <a:lnTo>
                    <a:pt x="1314" y="1201"/>
                  </a:lnTo>
                  <a:lnTo>
                    <a:pt x="1300" y="1203"/>
                  </a:lnTo>
                  <a:lnTo>
                    <a:pt x="1285" y="1207"/>
                  </a:lnTo>
                  <a:lnTo>
                    <a:pt x="1271" y="1213"/>
                  </a:lnTo>
                  <a:lnTo>
                    <a:pt x="1256" y="1220"/>
                  </a:lnTo>
                  <a:lnTo>
                    <a:pt x="1241" y="1229"/>
                  </a:lnTo>
                  <a:lnTo>
                    <a:pt x="1225" y="1239"/>
                  </a:lnTo>
                  <a:lnTo>
                    <a:pt x="1210" y="1251"/>
                  </a:lnTo>
                  <a:lnTo>
                    <a:pt x="1210" y="1251"/>
                  </a:lnTo>
                  <a:lnTo>
                    <a:pt x="1207" y="1236"/>
                  </a:lnTo>
                  <a:lnTo>
                    <a:pt x="1206" y="1223"/>
                  </a:lnTo>
                  <a:lnTo>
                    <a:pt x="1205" y="1210"/>
                  </a:lnTo>
                  <a:lnTo>
                    <a:pt x="1207" y="1197"/>
                  </a:lnTo>
                  <a:lnTo>
                    <a:pt x="1210" y="1186"/>
                  </a:lnTo>
                  <a:lnTo>
                    <a:pt x="1214" y="1175"/>
                  </a:lnTo>
                  <a:lnTo>
                    <a:pt x="1221" y="1163"/>
                  </a:lnTo>
                  <a:lnTo>
                    <a:pt x="1231" y="1152"/>
                  </a:lnTo>
                  <a:lnTo>
                    <a:pt x="1231" y="1152"/>
                  </a:lnTo>
                  <a:lnTo>
                    <a:pt x="1277" y="1102"/>
                  </a:lnTo>
                  <a:lnTo>
                    <a:pt x="1322" y="1050"/>
                  </a:lnTo>
                  <a:lnTo>
                    <a:pt x="1410" y="947"/>
                  </a:lnTo>
                  <a:lnTo>
                    <a:pt x="1413" y="943"/>
                  </a:lnTo>
                  <a:lnTo>
                    <a:pt x="1413" y="943"/>
                  </a:lnTo>
                  <a:lnTo>
                    <a:pt x="1421" y="934"/>
                  </a:lnTo>
                  <a:lnTo>
                    <a:pt x="1428" y="929"/>
                  </a:lnTo>
                  <a:lnTo>
                    <a:pt x="1433" y="925"/>
                  </a:lnTo>
                  <a:lnTo>
                    <a:pt x="1439" y="924"/>
                  </a:lnTo>
                  <a:lnTo>
                    <a:pt x="1439" y="924"/>
                  </a:lnTo>
                  <a:lnTo>
                    <a:pt x="1444" y="925"/>
                  </a:lnTo>
                  <a:lnTo>
                    <a:pt x="1449" y="928"/>
                  </a:lnTo>
                  <a:lnTo>
                    <a:pt x="1456" y="932"/>
                  </a:lnTo>
                  <a:lnTo>
                    <a:pt x="1463" y="937"/>
                  </a:lnTo>
                  <a:lnTo>
                    <a:pt x="1463" y="937"/>
                  </a:lnTo>
                  <a:lnTo>
                    <a:pt x="1504" y="974"/>
                  </a:lnTo>
                  <a:lnTo>
                    <a:pt x="1544" y="1010"/>
                  </a:lnTo>
                  <a:lnTo>
                    <a:pt x="1625" y="1080"/>
                  </a:lnTo>
                  <a:lnTo>
                    <a:pt x="1625" y="1080"/>
                  </a:lnTo>
                  <a:lnTo>
                    <a:pt x="1683" y="1130"/>
                  </a:lnTo>
                  <a:lnTo>
                    <a:pt x="1683" y="1130"/>
                  </a:lnTo>
                  <a:lnTo>
                    <a:pt x="1690" y="1137"/>
                  </a:lnTo>
                  <a:lnTo>
                    <a:pt x="1695" y="1142"/>
                  </a:lnTo>
                  <a:lnTo>
                    <a:pt x="1698" y="1147"/>
                  </a:lnTo>
                  <a:lnTo>
                    <a:pt x="1700" y="1153"/>
                  </a:lnTo>
                  <a:lnTo>
                    <a:pt x="1700" y="1153"/>
                  </a:lnTo>
                  <a:lnTo>
                    <a:pt x="1699" y="1157"/>
                  </a:lnTo>
                  <a:lnTo>
                    <a:pt x="1698" y="1162"/>
                  </a:lnTo>
                  <a:lnTo>
                    <a:pt x="1694" y="1167"/>
                  </a:lnTo>
                  <a:lnTo>
                    <a:pt x="1690" y="1174"/>
                  </a:lnTo>
                  <a:lnTo>
                    <a:pt x="1690" y="1174"/>
                  </a:lnTo>
                  <a:lnTo>
                    <a:pt x="1530" y="1355"/>
                  </a:lnTo>
                  <a:lnTo>
                    <a:pt x="1372" y="1536"/>
                  </a:lnTo>
                  <a:lnTo>
                    <a:pt x="1372" y="1536"/>
                  </a:lnTo>
                  <a:lnTo>
                    <a:pt x="1224" y="1706"/>
                  </a:lnTo>
                  <a:lnTo>
                    <a:pt x="1224" y="1706"/>
                  </a:lnTo>
                  <a:lnTo>
                    <a:pt x="1219" y="1712"/>
                  </a:lnTo>
                  <a:lnTo>
                    <a:pt x="1212" y="1716"/>
                  </a:lnTo>
                  <a:lnTo>
                    <a:pt x="1212" y="1716"/>
                  </a:lnTo>
                  <a:lnTo>
                    <a:pt x="1209" y="1718"/>
                  </a:lnTo>
                  <a:lnTo>
                    <a:pt x="1204" y="1714"/>
                  </a:lnTo>
                  <a:lnTo>
                    <a:pt x="1345" y="1546"/>
                  </a:lnTo>
                  <a:close/>
                  <a:moveTo>
                    <a:pt x="1452" y="1516"/>
                  </a:moveTo>
                  <a:lnTo>
                    <a:pt x="1452" y="1516"/>
                  </a:lnTo>
                  <a:lnTo>
                    <a:pt x="1450" y="1532"/>
                  </a:lnTo>
                  <a:lnTo>
                    <a:pt x="1450" y="1548"/>
                  </a:lnTo>
                  <a:lnTo>
                    <a:pt x="1450" y="1548"/>
                  </a:lnTo>
                  <a:lnTo>
                    <a:pt x="1449" y="1571"/>
                  </a:lnTo>
                  <a:lnTo>
                    <a:pt x="1447" y="1591"/>
                  </a:lnTo>
                  <a:lnTo>
                    <a:pt x="1445" y="1602"/>
                  </a:lnTo>
                  <a:lnTo>
                    <a:pt x="1443" y="1611"/>
                  </a:lnTo>
                  <a:lnTo>
                    <a:pt x="1440" y="1620"/>
                  </a:lnTo>
                  <a:lnTo>
                    <a:pt x="1435" y="1628"/>
                  </a:lnTo>
                  <a:lnTo>
                    <a:pt x="1435" y="1628"/>
                  </a:lnTo>
                  <a:lnTo>
                    <a:pt x="1432" y="1632"/>
                  </a:lnTo>
                  <a:lnTo>
                    <a:pt x="1427" y="1635"/>
                  </a:lnTo>
                  <a:lnTo>
                    <a:pt x="1419" y="1636"/>
                  </a:lnTo>
                  <a:lnTo>
                    <a:pt x="1412" y="1638"/>
                  </a:lnTo>
                  <a:lnTo>
                    <a:pt x="1394" y="1639"/>
                  </a:lnTo>
                  <a:lnTo>
                    <a:pt x="1375" y="1639"/>
                  </a:lnTo>
                  <a:lnTo>
                    <a:pt x="1375" y="1639"/>
                  </a:lnTo>
                  <a:lnTo>
                    <a:pt x="1359" y="1639"/>
                  </a:lnTo>
                  <a:lnTo>
                    <a:pt x="1342" y="1640"/>
                  </a:lnTo>
                  <a:lnTo>
                    <a:pt x="1340" y="1633"/>
                  </a:lnTo>
                  <a:lnTo>
                    <a:pt x="1444" y="1513"/>
                  </a:lnTo>
                  <a:lnTo>
                    <a:pt x="1452" y="15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0"/>
            <p:cNvSpPr>
              <a:spLocks noEditPoints="1"/>
            </p:cNvSpPr>
            <p:nvPr userDrawn="1"/>
          </p:nvSpPr>
          <p:spPr bwMode="auto">
            <a:xfrm>
              <a:off x="184150" y="915988"/>
              <a:ext cx="330200" cy="98425"/>
            </a:xfrm>
            <a:custGeom>
              <a:avLst/>
              <a:gdLst>
                <a:gd name="T0" fmla="*/ 622 w 623"/>
                <a:gd name="T1" fmla="*/ 54 h 186"/>
                <a:gd name="T2" fmla="*/ 615 w 623"/>
                <a:gd name="T3" fmla="*/ 25 h 186"/>
                <a:gd name="T4" fmla="*/ 603 w 623"/>
                <a:gd name="T5" fmla="*/ 11 h 186"/>
                <a:gd name="T6" fmla="*/ 584 w 623"/>
                <a:gd name="T7" fmla="*/ 3 h 186"/>
                <a:gd name="T8" fmla="*/ 548 w 623"/>
                <a:gd name="T9" fmla="*/ 0 h 186"/>
                <a:gd name="T10" fmla="*/ 126 w 623"/>
                <a:gd name="T11" fmla="*/ 0 h 186"/>
                <a:gd name="T12" fmla="*/ 68 w 623"/>
                <a:gd name="T13" fmla="*/ 1 h 186"/>
                <a:gd name="T14" fmla="*/ 31 w 623"/>
                <a:gd name="T15" fmla="*/ 7 h 186"/>
                <a:gd name="T16" fmla="*/ 15 w 623"/>
                <a:gd name="T17" fmla="*/ 17 h 186"/>
                <a:gd name="T18" fmla="*/ 3 w 623"/>
                <a:gd name="T19" fmla="*/ 42 h 186"/>
                <a:gd name="T20" fmla="*/ 0 w 623"/>
                <a:gd name="T21" fmla="*/ 86 h 186"/>
                <a:gd name="T22" fmla="*/ 1 w 623"/>
                <a:gd name="T23" fmla="*/ 128 h 186"/>
                <a:gd name="T24" fmla="*/ 9 w 623"/>
                <a:gd name="T25" fmla="*/ 164 h 186"/>
                <a:gd name="T26" fmla="*/ 20 w 623"/>
                <a:gd name="T27" fmla="*/ 175 h 186"/>
                <a:gd name="T28" fmla="*/ 45 w 623"/>
                <a:gd name="T29" fmla="*/ 185 h 186"/>
                <a:gd name="T30" fmla="*/ 61 w 623"/>
                <a:gd name="T31" fmla="*/ 185 h 186"/>
                <a:gd name="T32" fmla="*/ 238 w 623"/>
                <a:gd name="T33" fmla="*/ 185 h 186"/>
                <a:gd name="T34" fmla="*/ 312 w 623"/>
                <a:gd name="T35" fmla="*/ 185 h 186"/>
                <a:gd name="T36" fmla="*/ 384 w 623"/>
                <a:gd name="T37" fmla="*/ 185 h 186"/>
                <a:gd name="T38" fmla="*/ 510 w 623"/>
                <a:gd name="T39" fmla="*/ 185 h 186"/>
                <a:gd name="T40" fmla="*/ 561 w 623"/>
                <a:gd name="T41" fmla="*/ 186 h 186"/>
                <a:gd name="T42" fmla="*/ 589 w 623"/>
                <a:gd name="T43" fmla="*/ 182 h 186"/>
                <a:gd name="T44" fmla="*/ 604 w 623"/>
                <a:gd name="T45" fmla="*/ 174 h 186"/>
                <a:gd name="T46" fmla="*/ 612 w 623"/>
                <a:gd name="T47" fmla="*/ 166 h 186"/>
                <a:gd name="T48" fmla="*/ 620 w 623"/>
                <a:gd name="T49" fmla="*/ 149 h 186"/>
                <a:gd name="T50" fmla="*/ 623 w 623"/>
                <a:gd name="T51" fmla="*/ 118 h 186"/>
                <a:gd name="T52" fmla="*/ 623 w 623"/>
                <a:gd name="T53" fmla="*/ 97 h 186"/>
                <a:gd name="T54" fmla="*/ 588 w 623"/>
                <a:gd name="T55" fmla="*/ 94 h 186"/>
                <a:gd name="T56" fmla="*/ 587 w 623"/>
                <a:gd name="T57" fmla="*/ 120 h 186"/>
                <a:gd name="T58" fmla="*/ 581 w 623"/>
                <a:gd name="T59" fmla="*/ 135 h 186"/>
                <a:gd name="T60" fmla="*/ 572 w 623"/>
                <a:gd name="T61" fmla="*/ 142 h 186"/>
                <a:gd name="T62" fmla="*/ 541 w 623"/>
                <a:gd name="T63" fmla="*/ 147 h 186"/>
                <a:gd name="T64" fmla="*/ 339 w 623"/>
                <a:gd name="T65" fmla="*/ 146 h 186"/>
                <a:gd name="T66" fmla="*/ 219 w 623"/>
                <a:gd name="T67" fmla="*/ 146 h 186"/>
                <a:gd name="T68" fmla="*/ 80 w 623"/>
                <a:gd name="T69" fmla="*/ 146 h 186"/>
                <a:gd name="T70" fmla="*/ 55 w 623"/>
                <a:gd name="T71" fmla="*/ 145 h 186"/>
                <a:gd name="T72" fmla="*/ 40 w 623"/>
                <a:gd name="T73" fmla="*/ 108 h 186"/>
                <a:gd name="T74" fmla="*/ 40 w 623"/>
                <a:gd name="T75" fmla="*/ 63 h 186"/>
                <a:gd name="T76" fmla="*/ 46 w 623"/>
                <a:gd name="T77" fmla="*/ 51 h 186"/>
                <a:gd name="T78" fmla="*/ 66 w 623"/>
                <a:gd name="T79" fmla="*/ 41 h 186"/>
                <a:gd name="T80" fmla="*/ 135 w 623"/>
                <a:gd name="T81" fmla="*/ 39 h 186"/>
                <a:gd name="T82" fmla="*/ 251 w 623"/>
                <a:gd name="T83" fmla="*/ 39 h 186"/>
                <a:gd name="T84" fmla="*/ 461 w 623"/>
                <a:gd name="T85" fmla="*/ 39 h 186"/>
                <a:gd name="T86" fmla="*/ 557 w 623"/>
                <a:gd name="T87" fmla="*/ 38 h 186"/>
                <a:gd name="T88" fmla="*/ 575 w 623"/>
                <a:gd name="T89" fmla="*/ 45 h 186"/>
                <a:gd name="T90" fmla="*/ 584 w 623"/>
                <a:gd name="T91" fmla="*/ 59 h 186"/>
                <a:gd name="T92" fmla="*/ 588 w 623"/>
                <a:gd name="T93" fmla="*/ 9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3" h="186">
                  <a:moveTo>
                    <a:pt x="623" y="74"/>
                  </a:moveTo>
                  <a:lnTo>
                    <a:pt x="623" y="74"/>
                  </a:lnTo>
                  <a:lnTo>
                    <a:pt x="622" y="54"/>
                  </a:lnTo>
                  <a:lnTo>
                    <a:pt x="619" y="37"/>
                  </a:lnTo>
                  <a:lnTo>
                    <a:pt x="617" y="31"/>
                  </a:lnTo>
                  <a:lnTo>
                    <a:pt x="615" y="25"/>
                  </a:lnTo>
                  <a:lnTo>
                    <a:pt x="611" y="19"/>
                  </a:lnTo>
                  <a:lnTo>
                    <a:pt x="608" y="15"/>
                  </a:lnTo>
                  <a:lnTo>
                    <a:pt x="603" y="11"/>
                  </a:lnTo>
                  <a:lnTo>
                    <a:pt x="598" y="7"/>
                  </a:lnTo>
                  <a:lnTo>
                    <a:pt x="592" y="5"/>
                  </a:lnTo>
                  <a:lnTo>
                    <a:pt x="584" y="3"/>
                  </a:lnTo>
                  <a:lnTo>
                    <a:pt x="568" y="1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84" y="0"/>
                  </a:lnTo>
                  <a:lnTo>
                    <a:pt x="68" y="1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31" y="7"/>
                  </a:lnTo>
                  <a:lnTo>
                    <a:pt x="22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9" y="24"/>
                  </a:lnTo>
                  <a:lnTo>
                    <a:pt x="5" y="32"/>
                  </a:lnTo>
                  <a:lnTo>
                    <a:pt x="3" y="42"/>
                  </a:lnTo>
                  <a:lnTo>
                    <a:pt x="1" y="55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1" y="126"/>
                  </a:lnTo>
                  <a:lnTo>
                    <a:pt x="1" y="128"/>
                  </a:lnTo>
                  <a:lnTo>
                    <a:pt x="1" y="128"/>
                  </a:lnTo>
                  <a:lnTo>
                    <a:pt x="2" y="142"/>
                  </a:lnTo>
                  <a:lnTo>
                    <a:pt x="5" y="154"/>
                  </a:lnTo>
                  <a:lnTo>
                    <a:pt x="9" y="164"/>
                  </a:lnTo>
                  <a:lnTo>
                    <a:pt x="12" y="168"/>
                  </a:lnTo>
                  <a:lnTo>
                    <a:pt x="16" y="172"/>
                  </a:lnTo>
                  <a:lnTo>
                    <a:pt x="20" y="175"/>
                  </a:lnTo>
                  <a:lnTo>
                    <a:pt x="24" y="178"/>
                  </a:lnTo>
                  <a:lnTo>
                    <a:pt x="33" y="182"/>
                  </a:lnTo>
                  <a:lnTo>
                    <a:pt x="45" y="185"/>
                  </a:lnTo>
                  <a:lnTo>
                    <a:pt x="59" y="18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165" y="185"/>
                  </a:lnTo>
                  <a:lnTo>
                    <a:pt x="165" y="185"/>
                  </a:lnTo>
                  <a:lnTo>
                    <a:pt x="238" y="185"/>
                  </a:lnTo>
                  <a:lnTo>
                    <a:pt x="238" y="185"/>
                  </a:lnTo>
                  <a:lnTo>
                    <a:pt x="311" y="185"/>
                  </a:lnTo>
                  <a:lnTo>
                    <a:pt x="312" y="185"/>
                  </a:lnTo>
                  <a:lnTo>
                    <a:pt x="312" y="185"/>
                  </a:lnTo>
                  <a:lnTo>
                    <a:pt x="384" y="185"/>
                  </a:lnTo>
                  <a:lnTo>
                    <a:pt x="384" y="185"/>
                  </a:lnTo>
                  <a:lnTo>
                    <a:pt x="455" y="184"/>
                  </a:lnTo>
                  <a:lnTo>
                    <a:pt x="455" y="184"/>
                  </a:lnTo>
                  <a:lnTo>
                    <a:pt x="510" y="185"/>
                  </a:lnTo>
                  <a:lnTo>
                    <a:pt x="556" y="186"/>
                  </a:lnTo>
                  <a:lnTo>
                    <a:pt x="556" y="186"/>
                  </a:lnTo>
                  <a:lnTo>
                    <a:pt x="561" y="186"/>
                  </a:lnTo>
                  <a:lnTo>
                    <a:pt x="561" y="186"/>
                  </a:lnTo>
                  <a:lnTo>
                    <a:pt x="575" y="185"/>
                  </a:lnTo>
                  <a:lnTo>
                    <a:pt x="589" y="182"/>
                  </a:lnTo>
                  <a:lnTo>
                    <a:pt x="594" y="180"/>
                  </a:lnTo>
                  <a:lnTo>
                    <a:pt x="599" y="177"/>
                  </a:lnTo>
                  <a:lnTo>
                    <a:pt x="604" y="174"/>
                  </a:lnTo>
                  <a:lnTo>
                    <a:pt x="608" y="170"/>
                  </a:lnTo>
                  <a:lnTo>
                    <a:pt x="608" y="170"/>
                  </a:lnTo>
                  <a:lnTo>
                    <a:pt x="612" y="166"/>
                  </a:lnTo>
                  <a:lnTo>
                    <a:pt x="615" y="160"/>
                  </a:lnTo>
                  <a:lnTo>
                    <a:pt x="617" y="155"/>
                  </a:lnTo>
                  <a:lnTo>
                    <a:pt x="620" y="149"/>
                  </a:lnTo>
                  <a:lnTo>
                    <a:pt x="621" y="142"/>
                  </a:lnTo>
                  <a:lnTo>
                    <a:pt x="622" y="135"/>
                  </a:lnTo>
                  <a:lnTo>
                    <a:pt x="623" y="118"/>
                  </a:lnTo>
                  <a:lnTo>
                    <a:pt x="623" y="118"/>
                  </a:lnTo>
                  <a:lnTo>
                    <a:pt x="623" y="97"/>
                  </a:lnTo>
                  <a:lnTo>
                    <a:pt x="623" y="97"/>
                  </a:lnTo>
                  <a:lnTo>
                    <a:pt x="623" y="74"/>
                  </a:lnTo>
                  <a:lnTo>
                    <a:pt x="623" y="74"/>
                  </a:lnTo>
                  <a:close/>
                  <a:moveTo>
                    <a:pt x="588" y="94"/>
                  </a:moveTo>
                  <a:lnTo>
                    <a:pt x="588" y="94"/>
                  </a:lnTo>
                  <a:lnTo>
                    <a:pt x="588" y="108"/>
                  </a:lnTo>
                  <a:lnTo>
                    <a:pt x="587" y="120"/>
                  </a:lnTo>
                  <a:lnTo>
                    <a:pt x="585" y="126"/>
                  </a:lnTo>
                  <a:lnTo>
                    <a:pt x="583" y="131"/>
                  </a:lnTo>
                  <a:lnTo>
                    <a:pt x="581" y="135"/>
                  </a:lnTo>
                  <a:lnTo>
                    <a:pt x="578" y="138"/>
                  </a:lnTo>
                  <a:lnTo>
                    <a:pt x="578" y="138"/>
                  </a:lnTo>
                  <a:lnTo>
                    <a:pt x="572" y="142"/>
                  </a:lnTo>
                  <a:lnTo>
                    <a:pt x="565" y="145"/>
                  </a:lnTo>
                  <a:lnTo>
                    <a:pt x="555" y="147"/>
                  </a:lnTo>
                  <a:lnTo>
                    <a:pt x="541" y="147"/>
                  </a:lnTo>
                  <a:lnTo>
                    <a:pt x="541" y="147"/>
                  </a:lnTo>
                  <a:lnTo>
                    <a:pt x="448" y="146"/>
                  </a:lnTo>
                  <a:lnTo>
                    <a:pt x="339" y="146"/>
                  </a:lnTo>
                  <a:lnTo>
                    <a:pt x="339" y="146"/>
                  </a:lnTo>
                  <a:lnTo>
                    <a:pt x="219" y="146"/>
                  </a:lnTo>
                  <a:lnTo>
                    <a:pt x="219" y="146"/>
                  </a:lnTo>
                  <a:lnTo>
                    <a:pt x="99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68" y="146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0" y="108"/>
                  </a:lnTo>
                  <a:lnTo>
                    <a:pt x="39" y="81"/>
                  </a:lnTo>
                  <a:lnTo>
                    <a:pt x="39" y="71"/>
                  </a:lnTo>
                  <a:lnTo>
                    <a:pt x="40" y="63"/>
                  </a:lnTo>
                  <a:lnTo>
                    <a:pt x="42" y="56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50" y="47"/>
                  </a:lnTo>
                  <a:lnTo>
                    <a:pt x="58" y="43"/>
                  </a:lnTo>
                  <a:lnTo>
                    <a:pt x="66" y="41"/>
                  </a:lnTo>
                  <a:lnTo>
                    <a:pt x="75" y="40"/>
                  </a:lnTo>
                  <a:lnTo>
                    <a:pt x="101" y="39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251" y="39"/>
                  </a:lnTo>
                  <a:lnTo>
                    <a:pt x="251" y="39"/>
                  </a:lnTo>
                  <a:lnTo>
                    <a:pt x="367" y="39"/>
                  </a:lnTo>
                  <a:lnTo>
                    <a:pt x="367" y="39"/>
                  </a:lnTo>
                  <a:lnTo>
                    <a:pt x="461" y="39"/>
                  </a:lnTo>
                  <a:lnTo>
                    <a:pt x="542" y="38"/>
                  </a:lnTo>
                  <a:lnTo>
                    <a:pt x="542" y="38"/>
                  </a:lnTo>
                  <a:lnTo>
                    <a:pt x="557" y="38"/>
                  </a:lnTo>
                  <a:lnTo>
                    <a:pt x="567" y="41"/>
                  </a:lnTo>
                  <a:lnTo>
                    <a:pt x="571" y="42"/>
                  </a:lnTo>
                  <a:lnTo>
                    <a:pt x="575" y="45"/>
                  </a:lnTo>
                  <a:lnTo>
                    <a:pt x="578" y="48"/>
                  </a:lnTo>
                  <a:lnTo>
                    <a:pt x="580" y="51"/>
                  </a:lnTo>
                  <a:lnTo>
                    <a:pt x="584" y="59"/>
                  </a:lnTo>
                  <a:lnTo>
                    <a:pt x="587" y="69"/>
                  </a:lnTo>
                  <a:lnTo>
                    <a:pt x="588" y="80"/>
                  </a:lnTo>
                  <a:lnTo>
                    <a:pt x="588" y="94"/>
                  </a:lnTo>
                  <a:lnTo>
                    <a:pt x="588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1"/>
            <p:cNvSpPr>
              <a:spLocks/>
            </p:cNvSpPr>
            <p:nvPr userDrawn="1"/>
          </p:nvSpPr>
          <p:spPr bwMode="auto">
            <a:xfrm>
              <a:off x="195263" y="1052513"/>
              <a:ext cx="401638" cy="14288"/>
            </a:xfrm>
            <a:custGeom>
              <a:avLst/>
              <a:gdLst>
                <a:gd name="T0" fmla="*/ 757 w 757"/>
                <a:gd name="T1" fmla="*/ 0 h 26"/>
                <a:gd name="T2" fmla="*/ 1 w 757"/>
                <a:gd name="T3" fmla="*/ 0 h 26"/>
                <a:gd name="T4" fmla="*/ 0 w 757"/>
                <a:gd name="T5" fmla="*/ 26 h 26"/>
                <a:gd name="T6" fmla="*/ 753 w 757"/>
                <a:gd name="T7" fmla="*/ 26 h 26"/>
                <a:gd name="T8" fmla="*/ 757 w 75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26">
                  <a:moveTo>
                    <a:pt x="757" y="0"/>
                  </a:moveTo>
                  <a:lnTo>
                    <a:pt x="1" y="0"/>
                  </a:lnTo>
                  <a:lnTo>
                    <a:pt x="0" y="26"/>
                  </a:lnTo>
                  <a:lnTo>
                    <a:pt x="753" y="26"/>
                  </a:ln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2"/>
            <p:cNvSpPr>
              <a:spLocks/>
            </p:cNvSpPr>
            <p:nvPr userDrawn="1"/>
          </p:nvSpPr>
          <p:spPr bwMode="auto">
            <a:xfrm>
              <a:off x="206375" y="1692275"/>
              <a:ext cx="434975" cy="9525"/>
            </a:xfrm>
            <a:custGeom>
              <a:avLst/>
              <a:gdLst>
                <a:gd name="T0" fmla="*/ 824 w 824"/>
                <a:gd name="T1" fmla="*/ 17 h 17"/>
                <a:gd name="T2" fmla="*/ 823 w 824"/>
                <a:gd name="T3" fmla="*/ 0 h 17"/>
                <a:gd name="T4" fmla="*/ 0 w 824"/>
                <a:gd name="T5" fmla="*/ 0 h 17"/>
                <a:gd name="T6" fmla="*/ 1 w 824"/>
                <a:gd name="T7" fmla="*/ 17 h 17"/>
                <a:gd name="T8" fmla="*/ 824 w 82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4" h="17">
                  <a:moveTo>
                    <a:pt x="824" y="17"/>
                  </a:moveTo>
                  <a:lnTo>
                    <a:pt x="823" y="0"/>
                  </a:lnTo>
                  <a:lnTo>
                    <a:pt x="0" y="0"/>
                  </a:lnTo>
                  <a:lnTo>
                    <a:pt x="1" y="17"/>
                  </a:lnTo>
                  <a:lnTo>
                    <a:pt x="82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3"/>
            <p:cNvSpPr>
              <a:spLocks noEditPoints="1"/>
            </p:cNvSpPr>
            <p:nvPr userDrawn="1"/>
          </p:nvSpPr>
          <p:spPr bwMode="auto">
            <a:xfrm>
              <a:off x="482600" y="1535113"/>
              <a:ext cx="130175" cy="128588"/>
            </a:xfrm>
            <a:custGeom>
              <a:avLst/>
              <a:gdLst>
                <a:gd name="T0" fmla="*/ 136 w 246"/>
                <a:gd name="T1" fmla="*/ 243 h 244"/>
                <a:gd name="T2" fmla="*/ 170 w 246"/>
                <a:gd name="T3" fmla="*/ 234 h 244"/>
                <a:gd name="T4" fmla="*/ 200 w 246"/>
                <a:gd name="T5" fmla="*/ 214 h 244"/>
                <a:gd name="T6" fmla="*/ 225 w 246"/>
                <a:gd name="T7" fmla="*/ 189 h 244"/>
                <a:gd name="T8" fmla="*/ 240 w 246"/>
                <a:gd name="T9" fmla="*/ 157 h 244"/>
                <a:gd name="T10" fmla="*/ 246 w 246"/>
                <a:gd name="T11" fmla="*/ 122 h 244"/>
                <a:gd name="T12" fmla="*/ 243 w 246"/>
                <a:gd name="T13" fmla="*/ 99 h 244"/>
                <a:gd name="T14" fmla="*/ 232 w 246"/>
                <a:gd name="T15" fmla="*/ 66 h 244"/>
                <a:gd name="T16" fmla="*/ 209 w 246"/>
                <a:gd name="T17" fmla="*/ 38 h 244"/>
                <a:gd name="T18" fmla="*/ 191 w 246"/>
                <a:gd name="T19" fmla="*/ 21 h 244"/>
                <a:gd name="T20" fmla="*/ 157 w 246"/>
                <a:gd name="T21" fmla="*/ 5 h 244"/>
                <a:gd name="T22" fmla="*/ 121 w 246"/>
                <a:gd name="T23" fmla="*/ 0 h 244"/>
                <a:gd name="T24" fmla="*/ 96 w 246"/>
                <a:gd name="T25" fmla="*/ 2 h 244"/>
                <a:gd name="T26" fmla="*/ 63 w 246"/>
                <a:gd name="T27" fmla="*/ 13 h 244"/>
                <a:gd name="T28" fmla="*/ 34 w 246"/>
                <a:gd name="T29" fmla="*/ 35 h 244"/>
                <a:gd name="T30" fmla="*/ 19 w 246"/>
                <a:gd name="T31" fmla="*/ 53 h 244"/>
                <a:gd name="T32" fmla="*/ 5 w 246"/>
                <a:gd name="T33" fmla="*/ 86 h 244"/>
                <a:gd name="T34" fmla="*/ 0 w 246"/>
                <a:gd name="T35" fmla="*/ 123 h 244"/>
                <a:gd name="T36" fmla="*/ 2 w 246"/>
                <a:gd name="T37" fmla="*/ 148 h 244"/>
                <a:gd name="T38" fmla="*/ 14 w 246"/>
                <a:gd name="T39" fmla="*/ 181 h 244"/>
                <a:gd name="T40" fmla="*/ 35 w 246"/>
                <a:gd name="T41" fmla="*/ 209 h 244"/>
                <a:gd name="T42" fmla="*/ 63 w 246"/>
                <a:gd name="T43" fmla="*/ 230 h 244"/>
                <a:gd name="T44" fmla="*/ 95 w 246"/>
                <a:gd name="T45" fmla="*/ 242 h 244"/>
                <a:gd name="T46" fmla="*/ 120 w 246"/>
                <a:gd name="T47" fmla="*/ 244 h 244"/>
                <a:gd name="T48" fmla="*/ 122 w 246"/>
                <a:gd name="T49" fmla="*/ 211 h 244"/>
                <a:gd name="T50" fmla="*/ 113 w 246"/>
                <a:gd name="T51" fmla="*/ 210 h 244"/>
                <a:gd name="T52" fmla="*/ 88 w 246"/>
                <a:gd name="T53" fmla="*/ 204 h 244"/>
                <a:gd name="T54" fmla="*/ 67 w 246"/>
                <a:gd name="T55" fmla="*/ 191 h 244"/>
                <a:gd name="T56" fmla="*/ 54 w 246"/>
                <a:gd name="T57" fmla="*/ 178 h 244"/>
                <a:gd name="T58" fmla="*/ 41 w 246"/>
                <a:gd name="T59" fmla="*/ 155 h 244"/>
                <a:gd name="T60" fmla="*/ 34 w 246"/>
                <a:gd name="T61" fmla="*/ 128 h 244"/>
                <a:gd name="T62" fmla="*/ 35 w 246"/>
                <a:gd name="T63" fmla="*/ 111 h 244"/>
                <a:gd name="T64" fmla="*/ 41 w 246"/>
                <a:gd name="T65" fmla="*/ 86 h 244"/>
                <a:gd name="T66" fmla="*/ 54 w 246"/>
                <a:gd name="T67" fmla="*/ 64 h 244"/>
                <a:gd name="T68" fmla="*/ 73 w 246"/>
                <a:gd name="T69" fmla="*/ 47 h 244"/>
                <a:gd name="T70" fmla="*/ 95 w 246"/>
                <a:gd name="T71" fmla="*/ 37 h 244"/>
                <a:gd name="T72" fmla="*/ 121 w 246"/>
                <a:gd name="T73" fmla="*/ 33 h 244"/>
                <a:gd name="T74" fmla="*/ 130 w 246"/>
                <a:gd name="T75" fmla="*/ 33 h 244"/>
                <a:gd name="T76" fmla="*/ 155 w 246"/>
                <a:gd name="T77" fmla="*/ 40 h 244"/>
                <a:gd name="T78" fmla="*/ 177 w 246"/>
                <a:gd name="T79" fmla="*/ 54 h 244"/>
                <a:gd name="T80" fmla="*/ 193 w 246"/>
                <a:gd name="T81" fmla="*/ 73 h 244"/>
                <a:gd name="T82" fmla="*/ 204 w 246"/>
                <a:gd name="T83" fmla="*/ 96 h 244"/>
                <a:gd name="T84" fmla="*/ 208 w 246"/>
                <a:gd name="T85" fmla="*/ 121 h 244"/>
                <a:gd name="T86" fmla="*/ 206 w 246"/>
                <a:gd name="T87" fmla="*/ 138 h 244"/>
                <a:gd name="T88" fmla="*/ 198 w 246"/>
                <a:gd name="T89" fmla="*/ 163 h 244"/>
                <a:gd name="T90" fmla="*/ 183 w 246"/>
                <a:gd name="T91" fmla="*/ 184 h 244"/>
                <a:gd name="T92" fmla="*/ 162 w 246"/>
                <a:gd name="T93" fmla="*/ 199 h 244"/>
                <a:gd name="T94" fmla="*/ 140 w 246"/>
                <a:gd name="T95" fmla="*/ 209 h 244"/>
                <a:gd name="T96" fmla="*/ 122 w 246"/>
                <a:gd name="T97" fmla="*/ 21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6" h="244">
                  <a:moveTo>
                    <a:pt x="124" y="244"/>
                  </a:moveTo>
                  <a:lnTo>
                    <a:pt x="124" y="244"/>
                  </a:lnTo>
                  <a:lnTo>
                    <a:pt x="136" y="243"/>
                  </a:lnTo>
                  <a:lnTo>
                    <a:pt x="148" y="241"/>
                  </a:lnTo>
                  <a:lnTo>
                    <a:pt x="159" y="238"/>
                  </a:lnTo>
                  <a:lnTo>
                    <a:pt x="170" y="234"/>
                  </a:lnTo>
                  <a:lnTo>
                    <a:pt x="181" y="228"/>
                  </a:lnTo>
                  <a:lnTo>
                    <a:pt x="191" y="222"/>
                  </a:lnTo>
                  <a:lnTo>
                    <a:pt x="200" y="214"/>
                  </a:lnTo>
                  <a:lnTo>
                    <a:pt x="209" y="206"/>
                  </a:lnTo>
                  <a:lnTo>
                    <a:pt x="218" y="198"/>
                  </a:lnTo>
                  <a:lnTo>
                    <a:pt x="225" y="189"/>
                  </a:lnTo>
                  <a:lnTo>
                    <a:pt x="231" y="178"/>
                  </a:lnTo>
                  <a:lnTo>
                    <a:pt x="236" y="168"/>
                  </a:lnTo>
                  <a:lnTo>
                    <a:pt x="240" y="157"/>
                  </a:lnTo>
                  <a:lnTo>
                    <a:pt x="243" y="146"/>
                  </a:lnTo>
                  <a:lnTo>
                    <a:pt x="245" y="134"/>
                  </a:lnTo>
                  <a:lnTo>
                    <a:pt x="246" y="122"/>
                  </a:lnTo>
                  <a:lnTo>
                    <a:pt x="246" y="122"/>
                  </a:lnTo>
                  <a:lnTo>
                    <a:pt x="245" y="111"/>
                  </a:lnTo>
                  <a:lnTo>
                    <a:pt x="243" y="99"/>
                  </a:lnTo>
                  <a:lnTo>
                    <a:pt x="241" y="88"/>
                  </a:lnTo>
                  <a:lnTo>
                    <a:pt x="237" y="77"/>
                  </a:lnTo>
                  <a:lnTo>
                    <a:pt x="232" y="66"/>
                  </a:lnTo>
                  <a:lnTo>
                    <a:pt x="226" y="56"/>
                  </a:lnTo>
                  <a:lnTo>
                    <a:pt x="219" y="47"/>
                  </a:lnTo>
                  <a:lnTo>
                    <a:pt x="209" y="38"/>
                  </a:lnTo>
                  <a:lnTo>
                    <a:pt x="209" y="38"/>
                  </a:lnTo>
                  <a:lnTo>
                    <a:pt x="200" y="28"/>
                  </a:lnTo>
                  <a:lnTo>
                    <a:pt x="191" y="21"/>
                  </a:lnTo>
                  <a:lnTo>
                    <a:pt x="180" y="15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3" y="9"/>
                  </a:lnTo>
                  <a:lnTo>
                    <a:pt x="63" y="13"/>
                  </a:lnTo>
                  <a:lnTo>
                    <a:pt x="52" y="19"/>
                  </a:lnTo>
                  <a:lnTo>
                    <a:pt x="43" y="26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3"/>
                  </a:lnTo>
                  <a:lnTo>
                    <a:pt x="19" y="53"/>
                  </a:lnTo>
                  <a:lnTo>
                    <a:pt x="13" y="63"/>
                  </a:lnTo>
                  <a:lnTo>
                    <a:pt x="8" y="75"/>
                  </a:lnTo>
                  <a:lnTo>
                    <a:pt x="5" y="86"/>
                  </a:lnTo>
                  <a:lnTo>
                    <a:pt x="2" y="98"/>
                  </a:lnTo>
                  <a:lnTo>
                    <a:pt x="0" y="111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1" y="135"/>
                  </a:lnTo>
                  <a:lnTo>
                    <a:pt x="2" y="148"/>
                  </a:lnTo>
                  <a:lnTo>
                    <a:pt x="5" y="160"/>
                  </a:lnTo>
                  <a:lnTo>
                    <a:pt x="9" y="171"/>
                  </a:lnTo>
                  <a:lnTo>
                    <a:pt x="14" y="181"/>
                  </a:lnTo>
                  <a:lnTo>
                    <a:pt x="20" y="192"/>
                  </a:lnTo>
                  <a:lnTo>
                    <a:pt x="28" y="201"/>
                  </a:lnTo>
                  <a:lnTo>
                    <a:pt x="35" y="209"/>
                  </a:lnTo>
                  <a:lnTo>
                    <a:pt x="43" y="217"/>
                  </a:lnTo>
                  <a:lnTo>
                    <a:pt x="52" y="225"/>
                  </a:lnTo>
                  <a:lnTo>
                    <a:pt x="63" y="230"/>
                  </a:lnTo>
                  <a:lnTo>
                    <a:pt x="73" y="235"/>
                  </a:lnTo>
                  <a:lnTo>
                    <a:pt x="84" y="239"/>
                  </a:lnTo>
                  <a:lnTo>
                    <a:pt x="95" y="242"/>
                  </a:lnTo>
                  <a:lnTo>
                    <a:pt x="108" y="244"/>
                  </a:lnTo>
                  <a:lnTo>
                    <a:pt x="120" y="244"/>
                  </a:lnTo>
                  <a:lnTo>
                    <a:pt x="120" y="244"/>
                  </a:lnTo>
                  <a:lnTo>
                    <a:pt x="124" y="244"/>
                  </a:lnTo>
                  <a:lnTo>
                    <a:pt x="124" y="244"/>
                  </a:lnTo>
                  <a:close/>
                  <a:moveTo>
                    <a:pt x="122" y="211"/>
                  </a:moveTo>
                  <a:lnTo>
                    <a:pt x="121" y="211"/>
                  </a:lnTo>
                  <a:lnTo>
                    <a:pt x="121" y="211"/>
                  </a:lnTo>
                  <a:lnTo>
                    <a:pt x="113" y="210"/>
                  </a:lnTo>
                  <a:lnTo>
                    <a:pt x="105" y="209"/>
                  </a:lnTo>
                  <a:lnTo>
                    <a:pt x="96" y="207"/>
                  </a:lnTo>
                  <a:lnTo>
                    <a:pt x="88" y="204"/>
                  </a:lnTo>
                  <a:lnTo>
                    <a:pt x="81" y="201"/>
                  </a:lnTo>
                  <a:lnTo>
                    <a:pt x="74" y="196"/>
                  </a:lnTo>
                  <a:lnTo>
                    <a:pt x="67" y="191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54" y="178"/>
                  </a:lnTo>
                  <a:lnTo>
                    <a:pt x="49" y="170"/>
                  </a:lnTo>
                  <a:lnTo>
                    <a:pt x="44" y="163"/>
                  </a:lnTo>
                  <a:lnTo>
                    <a:pt x="41" y="155"/>
                  </a:lnTo>
                  <a:lnTo>
                    <a:pt x="38" y="146"/>
                  </a:lnTo>
                  <a:lnTo>
                    <a:pt x="36" y="137"/>
                  </a:lnTo>
                  <a:lnTo>
                    <a:pt x="34" y="128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35" y="111"/>
                  </a:lnTo>
                  <a:lnTo>
                    <a:pt x="36" y="102"/>
                  </a:lnTo>
                  <a:lnTo>
                    <a:pt x="38" y="94"/>
                  </a:lnTo>
                  <a:lnTo>
                    <a:pt x="41" y="86"/>
                  </a:lnTo>
                  <a:lnTo>
                    <a:pt x="45" y="78"/>
                  </a:lnTo>
                  <a:lnTo>
                    <a:pt x="49" y="71"/>
                  </a:lnTo>
                  <a:lnTo>
                    <a:pt x="54" y="64"/>
                  </a:lnTo>
                  <a:lnTo>
                    <a:pt x="60" y="58"/>
                  </a:lnTo>
                  <a:lnTo>
                    <a:pt x="67" y="52"/>
                  </a:lnTo>
                  <a:lnTo>
                    <a:pt x="73" y="47"/>
                  </a:lnTo>
                  <a:lnTo>
                    <a:pt x="80" y="43"/>
                  </a:lnTo>
                  <a:lnTo>
                    <a:pt x="88" y="39"/>
                  </a:lnTo>
                  <a:lnTo>
                    <a:pt x="95" y="37"/>
                  </a:lnTo>
                  <a:lnTo>
                    <a:pt x="104" y="34"/>
                  </a:lnTo>
                  <a:lnTo>
                    <a:pt x="113" y="33"/>
                  </a:lnTo>
                  <a:lnTo>
                    <a:pt x="121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30" y="33"/>
                  </a:lnTo>
                  <a:lnTo>
                    <a:pt x="140" y="35"/>
                  </a:lnTo>
                  <a:lnTo>
                    <a:pt x="147" y="37"/>
                  </a:lnTo>
                  <a:lnTo>
                    <a:pt x="155" y="40"/>
                  </a:lnTo>
                  <a:lnTo>
                    <a:pt x="162" y="44"/>
                  </a:lnTo>
                  <a:lnTo>
                    <a:pt x="169" y="48"/>
                  </a:lnTo>
                  <a:lnTo>
                    <a:pt x="177" y="54"/>
                  </a:lnTo>
                  <a:lnTo>
                    <a:pt x="183" y="59"/>
                  </a:lnTo>
                  <a:lnTo>
                    <a:pt x="188" y="65"/>
                  </a:lnTo>
                  <a:lnTo>
                    <a:pt x="193" y="73"/>
                  </a:lnTo>
                  <a:lnTo>
                    <a:pt x="198" y="80"/>
                  </a:lnTo>
                  <a:lnTo>
                    <a:pt x="201" y="88"/>
                  </a:lnTo>
                  <a:lnTo>
                    <a:pt x="204" y="96"/>
                  </a:lnTo>
                  <a:lnTo>
                    <a:pt x="206" y="104"/>
                  </a:lnTo>
                  <a:lnTo>
                    <a:pt x="208" y="113"/>
                  </a:lnTo>
                  <a:lnTo>
                    <a:pt x="208" y="121"/>
                  </a:lnTo>
                  <a:lnTo>
                    <a:pt x="208" y="121"/>
                  </a:lnTo>
                  <a:lnTo>
                    <a:pt x="208" y="130"/>
                  </a:lnTo>
                  <a:lnTo>
                    <a:pt x="206" y="138"/>
                  </a:lnTo>
                  <a:lnTo>
                    <a:pt x="204" y="147"/>
                  </a:lnTo>
                  <a:lnTo>
                    <a:pt x="201" y="155"/>
                  </a:lnTo>
                  <a:lnTo>
                    <a:pt x="198" y="163"/>
                  </a:lnTo>
                  <a:lnTo>
                    <a:pt x="193" y="170"/>
                  </a:lnTo>
                  <a:lnTo>
                    <a:pt x="188" y="177"/>
                  </a:lnTo>
                  <a:lnTo>
                    <a:pt x="183" y="184"/>
                  </a:lnTo>
                  <a:lnTo>
                    <a:pt x="177" y="190"/>
                  </a:lnTo>
                  <a:lnTo>
                    <a:pt x="169" y="195"/>
                  </a:lnTo>
                  <a:lnTo>
                    <a:pt x="162" y="199"/>
                  </a:lnTo>
                  <a:lnTo>
                    <a:pt x="155" y="203"/>
                  </a:lnTo>
                  <a:lnTo>
                    <a:pt x="147" y="206"/>
                  </a:lnTo>
                  <a:lnTo>
                    <a:pt x="140" y="209"/>
                  </a:lnTo>
                  <a:lnTo>
                    <a:pt x="130" y="210"/>
                  </a:lnTo>
                  <a:lnTo>
                    <a:pt x="122" y="211"/>
                  </a:lnTo>
                  <a:lnTo>
                    <a:pt x="122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4"/>
            <p:cNvSpPr>
              <a:spLocks/>
            </p:cNvSpPr>
            <p:nvPr userDrawn="1"/>
          </p:nvSpPr>
          <p:spPr bwMode="auto">
            <a:xfrm>
              <a:off x="201613" y="1165225"/>
              <a:ext cx="449263" cy="9525"/>
            </a:xfrm>
            <a:custGeom>
              <a:avLst/>
              <a:gdLst>
                <a:gd name="T0" fmla="*/ 849 w 849"/>
                <a:gd name="T1" fmla="*/ 0 h 17"/>
                <a:gd name="T2" fmla="*/ 0 w 849"/>
                <a:gd name="T3" fmla="*/ 0 h 17"/>
                <a:gd name="T4" fmla="*/ 6 w 849"/>
                <a:gd name="T5" fmla="*/ 17 h 17"/>
                <a:gd name="T6" fmla="*/ 849 w 849"/>
                <a:gd name="T7" fmla="*/ 17 h 17"/>
                <a:gd name="T8" fmla="*/ 849 w 84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9" h="17">
                  <a:moveTo>
                    <a:pt x="849" y="0"/>
                  </a:moveTo>
                  <a:lnTo>
                    <a:pt x="0" y="0"/>
                  </a:lnTo>
                  <a:lnTo>
                    <a:pt x="6" y="17"/>
                  </a:lnTo>
                  <a:lnTo>
                    <a:pt x="849" y="17"/>
                  </a:lnTo>
                  <a:lnTo>
                    <a:pt x="8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5"/>
            <p:cNvSpPr>
              <a:spLocks/>
            </p:cNvSpPr>
            <p:nvPr userDrawn="1"/>
          </p:nvSpPr>
          <p:spPr bwMode="auto">
            <a:xfrm>
              <a:off x="204788" y="1384300"/>
              <a:ext cx="442913" cy="9525"/>
            </a:xfrm>
            <a:custGeom>
              <a:avLst/>
              <a:gdLst>
                <a:gd name="T0" fmla="*/ 0 w 837"/>
                <a:gd name="T1" fmla="*/ 17 h 17"/>
                <a:gd name="T2" fmla="*/ 837 w 837"/>
                <a:gd name="T3" fmla="*/ 17 h 17"/>
                <a:gd name="T4" fmla="*/ 837 w 837"/>
                <a:gd name="T5" fmla="*/ 0 h 17"/>
                <a:gd name="T6" fmla="*/ 1 w 837"/>
                <a:gd name="T7" fmla="*/ 0 h 17"/>
                <a:gd name="T8" fmla="*/ 0 w 83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7" h="17">
                  <a:moveTo>
                    <a:pt x="0" y="17"/>
                  </a:moveTo>
                  <a:lnTo>
                    <a:pt x="837" y="17"/>
                  </a:lnTo>
                  <a:lnTo>
                    <a:pt x="837" y="0"/>
                  </a:lnTo>
                  <a:lnTo>
                    <a:pt x="1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6"/>
            <p:cNvSpPr>
              <a:spLocks/>
            </p:cNvSpPr>
            <p:nvPr userDrawn="1"/>
          </p:nvSpPr>
          <p:spPr bwMode="auto">
            <a:xfrm>
              <a:off x="207963" y="1493838"/>
              <a:ext cx="438150" cy="7938"/>
            </a:xfrm>
            <a:custGeom>
              <a:avLst/>
              <a:gdLst>
                <a:gd name="T0" fmla="*/ 830 w 830"/>
                <a:gd name="T1" fmla="*/ 0 h 16"/>
                <a:gd name="T2" fmla="*/ 0 w 830"/>
                <a:gd name="T3" fmla="*/ 0 h 16"/>
                <a:gd name="T4" fmla="*/ 1 w 830"/>
                <a:gd name="T5" fmla="*/ 16 h 16"/>
                <a:gd name="T6" fmla="*/ 830 w 830"/>
                <a:gd name="T7" fmla="*/ 16 h 16"/>
                <a:gd name="T8" fmla="*/ 830 w 83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0" h="16">
                  <a:moveTo>
                    <a:pt x="830" y="0"/>
                  </a:moveTo>
                  <a:lnTo>
                    <a:pt x="0" y="0"/>
                  </a:lnTo>
                  <a:lnTo>
                    <a:pt x="1" y="16"/>
                  </a:lnTo>
                  <a:lnTo>
                    <a:pt x="830" y="16"/>
                  </a:lnTo>
                  <a:lnTo>
                    <a:pt x="8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7"/>
            <p:cNvSpPr>
              <a:spLocks/>
            </p:cNvSpPr>
            <p:nvPr userDrawn="1"/>
          </p:nvSpPr>
          <p:spPr bwMode="auto">
            <a:xfrm>
              <a:off x="201613" y="1423988"/>
              <a:ext cx="449263" cy="9525"/>
            </a:xfrm>
            <a:custGeom>
              <a:avLst/>
              <a:gdLst>
                <a:gd name="T0" fmla="*/ 848 w 848"/>
                <a:gd name="T1" fmla="*/ 12 h 18"/>
                <a:gd name="T2" fmla="*/ 848 w 848"/>
                <a:gd name="T3" fmla="*/ 12 h 18"/>
                <a:gd name="T4" fmla="*/ 848 w 848"/>
                <a:gd name="T5" fmla="*/ 6 h 18"/>
                <a:gd name="T6" fmla="*/ 848 w 848"/>
                <a:gd name="T7" fmla="*/ 0 h 18"/>
                <a:gd name="T8" fmla="*/ 4 w 848"/>
                <a:gd name="T9" fmla="*/ 0 h 18"/>
                <a:gd name="T10" fmla="*/ 0 w 848"/>
                <a:gd name="T11" fmla="*/ 18 h 18"/>
                <a:gd name="T12" fmla="*/ 848 w 848"/>
                <a:gd name="T13" fmla="*/ 18 h 18"/>
                <a:gd name="T14" fmla="*/ 848 w 848"/>
                <a:gd name="T1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8" h="18">
                  <a:moveTo>
                    <a:pt x="848" y="12"/>
                  </a:moveTo>
                  <a:lnTo>
                    <a:pt x="848" y="12"/>
                  </a:lnTo>
                  <a:lnTo>
                    <a:pt x="848" y="6"/>
                  </a:lnTo>
                  <a:lnTo>
                    <a:pt x="848" y="0"/>
                  </a:lnTo>
                  <a:lnTo>
                    <a:pt x="4" y="0"/>
                  </a:lnTo>
                  <a:lnTo>
                    <a:pt x="0" y="18"/>
                  </a:lnTo>
                  <a:lnTo>
                    <a:pt x="848" y="18"/>
                  </a:lnTo>
                  <a:lnTo>
                    <a:pt x="8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98"/>
            <p:cNvSpPr>
              <a:spLocks/>
            </p:cNvSpPr>
            <p:nvPr userDrawn="1"/>
          </p:nvSpPr>
          <p:spPr bwMode="auto">
            <a:xfrm>
              <a:off x="204788" y="1204913"/>
              <a:ext cx="442913" cy="7938"/>
            </a:xfrm>
            <a:custGeom>
              <a:avLst/>
              <a:gdLst>
                <a:gd name="T0" fmla="*/ 837 w 837"/>
                <a:gd name="T1" fmla="*/ 0 h 16"/>
                <a:gd name="T2" fmla="*/ 0 w 837"/>
                <a:gd name="T3" fmla="*/ 0 h 16"/>
                <a:gd name="T4" fmla="*/ 1 w 837"/>
                <a:gd name="T5" fmla="*/ 16 h 16"/>
                <a:gd name="T6" fmla="*/ 837 w 837"/>
                <a:gd name="T7" fmla="*/ 16 h 16"/>
                <a:gd name="T8" fmla="*/ 837 w 83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7" h="16">
                  <a:moveTo>
                    <a:pt x="837" y="0"/>
                  </a:moveTo>
                  <a:lnTo>
                    <a:pt x="0" y="0"/>
                  </a:lnTo>
                  <a:lnTo>
                    <a:pt x="1" y="16"/>
                  </a:lnTo>
                  <a:lnTo>
                    <a:pt x="837" y="16"/>
                  </a:lnTo>
                  <a:lnTo>
                    <a:pt x="8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99"/>
            <p:cNvSpPr>
              <a:spLocks/>
            </p:cNvSpPr>
            <p:nvPr userDrawn="1"/>
          </p:nvSpPr>
          <p:spPr bwMode="auto">
            <a:xfrm>
              <a:off x="204788" y="1128713"/>
              <a:ext cx="441325" cy="7938"/>
            </a:xfrm>
            <a:custGeom>
              <a:avLst/>
              <a:gdLst>
                <a:gd name="T0" fmla="*/ 0 w 832"/>
                <a:gd name="T1" fmla="*/ 15 h 15"/>
                <a:gd name="T2" fmla="*/ 827 w 832"/>
                <a:gd name="T3" fmla="*/ 15 h 15"/>
                <a:gd name="T4" fmla="*/ 832 w 832"/>
                <a:gd name="T5" fmla="*/ 15 h 15"/>
                <a:gd name="T6" fmla="*/ 832 w 832"/>
                <a:gd name="T7" fmla="*/ 0 h 15"/>
                <a:gd name="T8" fmla="*/ 0 w 832"/>
                <a:gd name="T9" fmla="*/ 0 h 15"/>
                <a:gd name="T10" fmla="*/ 0 w 832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2" h="15">
                  <a:moveTo>
                    <a:pt x="0" y="15"/>
                  </a:moveTo>
                  <a:lnTo>
                    <a:pt x="827" y="15"/>
                  </a:lnTo>
                  <a:lnTo>
                    <a:pt x="832" y="15"/>
                  </a:lnTo>
                  <a:lnTo>
                    <a:pt x="832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100"/>
            <p:cNvSpPr>
              <a:spLocks noChangeArrowheads="1"/>
            </p:cNvSpPr>
            <p:nvPr userDrawn="1"/>
          </p:nvSpPr>
          <p:spPr bwMode="auto">
            <a:xfrm>
              <a:off x="207963" y="1350963"/>
              <a:ext cx="434975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1"/>
            <p:cNvSpPr>
              <a:spLocks/>
            </p:cNvSpPr>
            <p:nvPr userDrawn="1"/>
          </p:nvSpPr>
          <p:spPr bwMode="auto">
            <a:xfrm>
              <a:off x="203200" y="1314450"/>
              <a:ext cx="446088" cy="9525"/>
            </a:xfrm>
            <a:custGeom>
              <a:avLst/>
              <a:gdLst>
                <a:gd name="T0" fmla="*/ 836 w 841"/>
                <a:gd name="T1" fmla="*/ 0 h 17"/>
                <a:gd name="T2" fmla="*/ 0 w 841"/>
                <a:gd name="T3" fmla="*/ 0 h 17"/>
                <a:gd name="T4" fmla="*/ 0 w 841"/>
                <a:gd name="T5" fmla="*/ 17 h 17"/>
                <a:gd name="T6" fmla="*/ 841 w 841"/>
                <a:gd name="T7" fmla="*/ 17 h 17"/>
                <a:gd name="T8" fmla="*/ 836 w 84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1" h="17">
                  <a:moveTo>
                    <a:pt x="836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41" y="17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2"/>
            <p:cNvSpPr>
              <a:spLocks/>
            </p:cNvSpPr>
            <p:nvPr userDrawn="1"/>
          </p:nvSpPr>
          <p:spPr bwMode="auto">
            <a:xfrm>
              <a:off x="203200" y="1274763"/>
              <a:ext cx="444500" cy="9525"/>
            </a:xfrm>
            <a:custGeom>
              <a:avLst/>
              <a:gdLst>
                <a:gd name="T0" fmla="*/ 0 w 840"/>
                <a:gd name="T1" fmla="*/ 17 h 17"/>
                <a:gd name="T2" fmla="*/ 839 w 840"/>
                <a:gd name="T3" fmla="*/ 17 h 17"/>
                <a:gd name="T4" fmla="*/ 840 w 840"/>
                <a:gd name="T5" fmla="*/ 0 h 17"/>
                <a:gd name="T6" fmla="*/ 0 w 840"/>
                <a:gd name="T7" fmla="*/ 0 h 17"/>
                <a:gd name="T8" fmla="*/ 0 w 84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0" h="17">
                  <a:moveTo>
                    <a:pt x="0" y="17"/>
                  </a:moveTo>
                  <a:lnTo>
                    <a:pt x="839" y="17"/>
                  </a:lnTo>
                  <a:lnTo>
                    <a:pt x="840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3"/>
            <p:cNvSpPr>
              <a:spLocks/>
            </p:cNvSpPr>
            <p:nvPr userDrawn="1"/>
          </p:nvSpPr>
          <p:spPr bwMode="auto">
            <a:xfrm>
              <a:off x="207963" y="1238250"/>
              <a:ext cx="434975" cy="7938"/>
            </a:xfrm>
            <a:custGeom>
              <a:avLst/>
              <a:gdLst>
                <a:gd name="T0" fmla="*/ 822 w 822"/>
                <a:gd name="T1" fmla="*/ 16 h 16"/>
                <a:gd name="T2" fmla="*/ 822 w 822"/>
                <a:gd name="T3" fmla="*/ 0 h 16"/>
                <a:gd name="T4" fmla="*/ 4 w 822"/>
                <a:gd name="T5" fmla="*/ 0 h 16"/>
                <a:gd name="T6" fmla="*/ 0 w 822"/>
                <a:gd name="T7" fmla="*/ 16 h 16"/>
                <a:gd name="T8" fmla="*/ 822 w 82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16">
                  <a:moveTo>
                    <a:pt x="822" y="16"/>
                  </a:moveTo>
                  <a:lnTo>
                    <a:pt x="822" y="0"/>
                  </a:lnTo>
                  <a:lnTo>
                    <a:pt x="4" y="0"/>
                  </a:lnTo>
                  <a:lnTo>
                    <a:pt x="0" y="16"/>
                  </a:lnTo>
                  <a:lnTo>
                    <a:pt x="82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Rectangle 104"/>
            <p:cNvSpPr>
              <a:spLocks noChangeArrowheads="1"/>
            </p:cNvSpPr>
            <p:nvPr userDrawn="1"/>
          </p:nvSpPr>
          <p:spPr bwMode="auto">
            <a:xfrm>
              <a:off x="204788" y="1460500"/>
              <a:ext cx="441325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05"/>
            <p:cNvSpPr>
              <a:spLocks/>
            </p:cNvSpPr>
            <p:nvPr userDrawn="1"/>
          </p:nvSpPr>
          <p:spPr bwMode="auto">
            <a:xfrm>
              <a:off x="203200" y="1611313"/>
              <a:ext cx="212725" cy="7938"/>
            </a:xfrm>
            <a:custGeom>
              <a:avLst/>
              <a:gdLst>
                <a:gd name="T0" fmla="*/ 401 w 401"/>
                <a:gd name="T1" fmla="*/ 16 h 16"/>
                <a:gd name="T2" fmla="*/ 401 w 401"/>
                <a:gd name="T3" fmla="*/ 0 h 16"/>
                <a:gd name="T4" fmla="*/ 0 w 401"/>
                <a:gd name="T5" fmla="*/ 0 h 16"/>
                <a:gd name="T6" fmla="*/ 1 w 401"/>
                <a:gd name="T7" fmla="*/ 16 h 16"/>
                <a:gd name="T8" fmla="*/ 401 w 40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6">
                  <a:moveTo>
                    <a:pt x="401" y="16"/>
                  </a:moveTo>
                  <a:lnTo>
                    <a:pt x="401" y="0"/>
                  </a:lnTo>
                  <a:lnTo>
                    <a:pt x="0" y="0"/>
                  </a:lnTo>
                  <a:lnTo>
                    <a:pt x="1" y="16"/>
                  </a:lnTo>
                  <a:lnTo>
                    <a:pt x="40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06"/>
            <p:cNvSpPr>
              <a:spLocks/>
            </p:cNvSpPr>
            <p:nvPr userDrawn="1"/>
          </p:nvSpPr>
          <p:spPr bwMode="auto">
            <a:xfrm>
              <a:off x="203200" y="1563688"/>
              <a:ext cx="207963" cy="9525"/>
            </a:xfrm>
            <a:custGeom>
              <a:avLst/>
              <a:gdLst>
                <a:gd name="T0" fmla="*/ 393 w 393"/>
                <a:gd name="T1" fmla="*/ 18 h 18"/>
                <a:gd name="T2" fmla="*/ 393 w 393"/>
                <a:gd name="T3" fmla="*/ 0 h 18"/>
                <a:gd name="T4" fmla="*/ 7 w 393"/>
                <a:gd name="T5" fmla="*/ 0 h 18"/>
                <a:gd name="T6" fmla="*/ 0 w 393"/>
                <a:gd name="T7" fmla="*/ 18 h 18"/>
                <a:gd name="T8" fmla="*/ 393 w 39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18">
                  <a:moveTo>
                    <a:pt x="393" y="18"/>
                  </a:moveTo>
                  <a:lnTo>
                    <a:pt x="393" y="0"/>
                  </a:lnTo>
                  <a:lnTo>
                    <a:pt x="7" y="0"/>
                  </a:lnTo>
                  <a:lnTo>
                    <a:pt x="0" y="18"/>
                  </a:lnTo>
                  <a:lnTo>
                    <a:pt x="39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Rectangle 107"/>
            <p:cNvSpPr>
              <a:spLocks noChangeArrowheads="1"/>
            </p:cNvSpPr>
            <p:nvPr userDrawn="1"/>
          </p:nvSpPr>
          <p:spPr bwMode="auto">
            <a:xfrm>
              <a:off x="203200" y="1585913"/>
              <a:ext cx="211138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08"/>
            <p:cNvSpPr>
              <a:spLocks/>
            </p:cNvSpPr>
            <p:nvPr userDrawn="1"/>
          </p:nvSpPr>
          <p:spPr bwMode="auto">
            <a:xfrm>
              <a:off x="769938" y="1222375"/>
              <a:ext cx="228600" cy="242888"/>
            </a:xfrm>
            <a:custGeom>
              <a:avLst/>
              <a:gdLst>
                <a:gd name="T0" fmla="*/ 243 w 432"/>
                <a:gd name="T1" fmla="*/ 158 h 457"/>
                <a:gd name="T2" fmla="*/ 256 w 432"/>
                <a:gd name="T3" fmla="*/ 146 h 457"/>
                <a:gd name="T4" fmla="*/ 265 w 432"/>
                <a:gd name="T5" fmla="*/ 143 h 457"/>
                <a:gd name="T6" fmla="*/ 268 w 432"/>
                <a:gd name="T7" fmla="*/ 144 h 457"/>
                <a:gd name="T8" fmla="*/ 273 w 432"/>
                <a:gd name="T9" fmla="*/ 147 h 457"/>
                <a:gd name="T10" fmla="*/ 275 w 432"/>
                <a:gd name="T11" fmla="*/ 150 h 457"/>
                <a:gd name="T12" fmla="*/ 266 w 432"/>
                <a:gd name="T13" fmla="*/ 187 h 457"/>
                <a:gd name="T14" fmla="*/ 261 w 432"/>
                <a:gd name="T15" fmla="*/ 206 h 457"/>
                <a:gd name="T16" fmla="*/ 257 w 432"/>
                <a:gd name="T17" fmla="*/ 228 h 457"/>
                <a:gd name="T18" fmla="*/ 259 w 432"/>
                <a:gd name="T19" fmla="*/ 241 h 457"/>
                <a:gd name="T20" fmla="*/ 262 w 432"/>
                <a:gd name="T21" fmla="*/ 246 h 457"/>
                <a:gd name="T22" fmla="*/ 273 w 432"/>
                <a:gd name="T23" fmla="*/ 268 h 457"/>
                <a:gd name="T24" fmla="*/ 276 w 432"/>
                <a:gd name="T25" fmla="*/ 290 h 457"/>
                <a:gd name="T26" fmla="*/ 273 w 432"/>
                <a:gd name="T27" fmla="*/ 310 h 457"/>
                <a:gd name="T28" fmla="*/ 267 w 432"/>
                <a:gd name="T29" fmla="*/ 332 h 457"/>
                <a:gd name="T30" fmla="*/ 260 w 432"/>
                <a:gd name="T31" fmla="*/ 360 h 457"/>
                <a:gd name="T32" fmla="*/ 259 w 432"/>
                <a:gd name="T33" fmla="*/ 369 h 457"/>
                <a:gd name="T34" fmla="*/ 255 w 432"/>
                <a:gd name="T35" fmla="*/ 384 h 457"/>
                <a:gd name="T36" fmla="*/ 248 w 432"/>
                <a:gd name="T37" fmla="*/ 402 h 457"/>
                <a:gd name="T38" fmla="*/ 228 w 432"/>
                <a:gd name="T39" fmla="*/ 457 h 457"/>
                <a:gd name="T40" fmla="*/ 182 w 432"/>
                <a:gd name="T41" fmla="*/ 0 h 457"/>
                <a:gd name="T42" fmla="*/ 18 w 432"/>
                <a:gd name="T43" fmla="*/ 205 h 457"/>
                <a:gd name="T44" fmla="*/ 33 w 432"/>
                <a:gd name="T45" fmla="*/ 201 h 457"/>
                <a:gd name="T46" fmla="*/ 77 w 432"/>
                <a:gd name="T47" fmla="*/ 185 h 457"/>
                <a:gd name="T48" fmla="*/ 98 w 432"/>
                <a:gd name="T49" fmla="*/ 178 h 457"/>
                <a:gd name="T50" fmla="*/ 137 w 432"/>
                <a:gd name="T51" fmla="*/ 168 h 457"/>
                <a:gd name="T52" fmla="*/ 157 w 432"/>
                <a:gd name="T53" fmla="*/ 166 h 457"/>
                <a:gd name="T54" fmla="*/ 167 w 432"/>
                <a:gd name="T55" fmla="*/ 167 h 457"/>
                <a:gd name="T56" fmla="*/ 187 w 432"/>
                <a:gd name="T57" fmla="*/ 170 h 457"/>
                <a:gd name="T58" fmla="*/ 196 w 432"/>
                <a:gd name="T59" fmla="*/ 174 h 457"/>
                <a:gd name="T60" fmla="*/ 205 w 432"/>
                <a:gd name="T61" fmla="*/ 175 h 457"/>
                <a:gd name="T62" fmla="*/ 209 w 432"/>
                <a:gd name="T63" fmla="*/ 175 h 457"/>
                <a:gd name="T64" fmla="*/ 225 w 432"/>
                <a:gd name="T65" fmla="*/ 169 h 457"/>
                <a:gd name="T66" fmla="*/ 243 w 432"/>
                <a:gd name="T67" fmla="*/ 15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457">
                  <a:moveTo>
                    <a:pt x="243" y="158"/>
                  </a:moveTo>
                  <a:lnTo>
                    <a:pt x="243" y="158"/>
                  </a:lnTo>
                  <a:lnTo>
                    <a:pt x="250" y="150"/>
                  </a:lnTo>
                  <a:lnTo>
                    <a:pt x="256" y="146"/>
                  </a:lnTo>
                  <a:lnTo>
                    <a:pt x="261" y="144"/>
                  </a:lnTo>
                  <a:lnTo>
                    <a:pt x="265" y="143"/>
                  </a:lnTo>
                  <a:lnTo>
                    <a:pt x="265" y="143"/>
                  </a:lnTo>
                  <a:lnTo>
                    <a:pt x="268" y="144"/>
                  </a:lnTo>
                  <a:lnTo>
                    <a:pt x="270" y="145"/>
                  </a:lnTo>
                  <a:lnTo>
                    <a:pt x="273" y="147"/>
                  </a:lnTo>
                  <a:lnTo>
                    <a:pt x="275" y="150"/>
                  </a:lnTo>
                  <a:lnTo>
                    <a:pt x="275" y="150"/>
                  </a:lnTo>
                  <a:lnTo>
                    <a:pt x="271" y="170"/>
                  </a:lnTo>
                  <a:lnTo>
                    <a:pt x="266" y="187"/>
                  </a:lnTo>
                  <a:lnTo>
                    <a:pt x="266" y="187"/>
                  </a:lnTo>
                  <a:lnTo>
                    <a:pt x="261" y="206"/>
                  </a:lnTo>
                  <a:lnTo>
                    <a:pt x="258" y="222"/>
                  </a:lnTo>
                  <a:lnTo>
                    <a:pt x="257" y="228"/>
                  </a:lnTo>
                  <a:lnTo>
                    <a:pt x="257" y="236"/>
                  </a:lnTo>
                  <a:lnTo>
                    <a:pt x="259" y="241"/>
                  </a:lnTo>
                  <a:lnTo>
                    <a:pt x="262" y="246"/>
                  </a:lnTo>
                  <a:lnTo>
                    <a:pt x="262" y="246"/>
                  </a:lnTo>
                  <a:lnTo>
                    <a:pt x="269" y="257"/>
                  </a:lnTo>
                  <a:lnTo>
                    <a:pt x="273" y="268"/>
                  </a:lnTo>
                  <a:lnTo>
                    <a:pt x="275" y="279"/>
                  </a:lnTo>
                  <a:lnTo>
                    <a:pt x="276" y="290"/>
                  </a:lnTo>
                  <a:lnTo>
                    <a:pt x="275" y="300"/>
                  </a:lnTo>
                  <a:lnTo>
                    <a:pt x="273" y="310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2" y="351"/>
                  </a:lnTo>
                  <a:lnTo>
                    <a:pt x="260" y="360"/>
                  </a:lnTo>
                  <a:lnTo>
                    <a:pt x="259" y="369"/>
                  </a:lnTo>
                  <a:lnTo>
                    <a:pt x="259" y="369"/>
                  </a:lnTo>
                  <a:lnTo>
                    <a:pt x="257" y="376"/>
                  </a:lnTo>
                  <a:lnTo>
                    <a:pt x="255" y="384"/>
                  </a:lnTo>
                  <a:lnTo>
                    <a:pt x="248" y="402"/>
                  </a:lnTo>
                  <a:lnTo>
                    <a:pt x="248" y="402"/>
                  </a:lnTo>
                  <a:lnTo>
                    <a:pt x="238" y="429"/>
                  </a:lnTo>
                  <a:lnTo>
                    <a:pt x="228" y="457"/>
                  </a:lnTo>
                  <a:lnTo>
                    <a:pt x="432" y="220"/>
                  </a:lnTo>
                  <a:lnTo>
                    <a:pt x="182" y="0"/>
                  </a:lnTo>
                  <a:lnTo>
                    <a:pt x="0" y="208"/>
                  </a:lnTo>
                  <a:lnTo>
                    <a:pt x="18" y="205"/>
                  </a:lnTo>
                  <a:lnTo>
                    <a:pt x="18" y="205"/>
                  </a:lnTo>
                  <a:lnTo>
                    <a:pt x="33" y="201"/>
                  </a:lnTo>
                  <a:lnTo>
                    <a:pt x="48" y="195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98" y="178"/>
                  </a:lnTo>
                  <a:lnTo>
                    <a:pt x="117" y="172"/>
                  </a:lnTo>
                  <a:lnTo>
                    <a:pt x="137" y="168"/>
                  </a:lnTo>
                  <a:lnTo>
                    <a:pt x="147" y="167"/>
                  </a:lnTo>
                  <a:lnTo>
                    <a:pt x="157" y="166"/>
                  </a:lnTo>
                  <a:lnTo>
                    <a:pt x="157" y="166"/>
                  </a:lnTo>
                  <a:lnTo>
                    <a:pt x="167" y="167"/>
                  </a:lnTo>
                  <a:lnTo>
                    <a:pt x="177" y="168"/>
                  </a:lnTo>
                  <a:lnTo>
                    <a:pt x="187" y="170"/>
                  </a:lnTo>
                  <a:lnTo>
                    <a:pt x="196" y="174"/>
                  </a:lnTo>
                  <a:lnTo>
                    <a:pt x="196" y="174"/>
                  </a:lnTo>
                  <a:lnTo>
                    <a:pt x="200" y="175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9" y="175"/>
                  </a:lnTo>
                  <a:lnTo>
                    <a:pt x="215" y="173"/>
                  </a:lnTo>
                  <a:lnTo>
                    <a:pt x="225" y="169"/>
                  </a:lnTo>
                  <a:lnTo>
                    <a:pt x="234" y="164"/>
                  </a:lnTo>
                  <a:lnTo>
                    <a:pt x="243" y="158"/>
                  </a:lnTo>
                  <a:lnTo>
                    <a:pt x="24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5635191" y="4701384"/>
            <a:ext cx="348245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Хищение бюджетных средств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306937" y="5415819"/>
            <a:ext cx="394804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Ст. 150 УК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РФ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Вовлечение несовершеннолетнего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совершение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преступления»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4807103" y="5646684"/>
            <a:ext cx="544512" cy="649288"/>
            <a:chOff x="8274050" y="3775031"/>
            <a:chExt cx="544512" cy="649288"/>
          </a:xfrm>
          <a:solidFill>
            <a:schemeClr val="bg2">
              <a:lumMod val="50000"/>
            </a:schemeClr>
          </a:solidFill>
        </p:grpSpPr>
        <p:sp>
          <p:nvSpPr>
            <p:cNvPr id="115" name="Freeform 362"/>
            <p:cNvSpPr>
              <a:spLocks/>
            </p:cNvSpPr>
            <p:nvPr userDrawn="1"/>
          </p:nvSpPr>
          <p:spPr bwMode="auto">
            <a:xfrm>
              <a:off x="8370888" y="3962356"/>
              <a:ext cx="350837" cy="461963"/>
            </a:xfrm>
            <a:custGeom>
              <a:avLst/>
              <a:gdLst>
                <a:gd name="T0" fmla="*/ 434 w 887"/>
                <a:gd name="T1" fmla="*/ 0 h 1165"/>
                <a:gd name="T2" fmla="*/ 413 w 887"/>
                <a:gd name="T3" fmla="*/ 0 h 1165"/>
                <a:gd name="T4" fmla="*/ 373 w 887"/>
                <a:gd name="T5" fmla="*/ 7 h 1165"/>
                <a:gd name="T6" fmla="*/ 338 w 887"/>
                <a:gd name="T7" fmla="*/ 21 h 1165"/>
                <a:gd name="T8" fmla="*/ 306 w 887"/>
                <a:gd name="T9" fmla="*/ 41 h 1165"/>
                <a:gd name="T10" fmla="*/ 280 w 887"/>
                <a:gd name="T11" fmla="*/ 66 h 1165"/>
                <a:gd name="T12" fmla="*/ 258 w 887"/>
                <a:gd name="T13" fmla="*/ 94 h 1165"/>
                <a:gd name="T14" fmla="*/ 243 w 887"/>
                <a:gd name="T15" fmla="*/ 126 h 1165"/>
                <a:gd name="T16" fmla="*/ 236 w 887"/>
                <a:gd name="T17" fmla="*/ 161 h 1165"/>
                <a:gd name="T18" fmla="*/ 235 w 887"/>
                <a:gd name="T19" fmla="*/ 254 h 1165"/>
                <a:gd name="T20" fmla="*/ 227 w 887"/>
                <a:gd name="T21" fmla="*/ 264 h 1165"/>
                <a:gd name="T22" fmla="*/ 218 w 887"/>
                <a:gd name="T23" fmla="*/ 281 h 1165"/>
                <a:gd name="T24" fmla="*/ 216 w 887"/>
                <a:gd name="T25" fmla="*/ 300 h 1165"/>
                <a:gd name="T26" fmla="*/ 217 w 887"/>
                <a:gd name="T27" fmla="*/ 317 h 1165"/>
                <a:gd name="T28" fmla="*/ 224 w 887"/>
                <a:gd name="T29" fmla="*/ 339 h 1165"/>
                <a:gd name="T30" fmla="*/ 237 w 887"/>
                <a:gd name="T31" fmla="*/ 359 h 1165"/>
                <a:gd name="T32" fmla="*/ 237 w 887"/>
                <a:gd name="T33" fmla="*/ 373 h 1165"/>
                <a:gd name="T34" fmla="*/ 244 w 887"/>
                <a:gd name="T35" fmla="*/ 401 h 1165"/>
                <a:gd name="T36" fmla="*/ 256 w 887"/>
                <a:gd name="T37" fmla="*/ 428 h 1165"/>
                <a:gd name="T38" fmla="*/ 271 w 887"/>
                <a:gd name="T39" fmla="*/ 453 h 1165"/>
                <a:gd name="T40" fmla="*/ 294 w 887"/>
                <a:gd name="T41" fmla="*/ 485 h 1165"/>
                <a:gd name="T42" fmla="*/ 321 w 887"/>
                <a:gd name="T43" fmla="*/ 513 h 1165"/>
                <a:gd name="T44" fmla="*/ 107 w 887"/>
                <a:gd name="T45" fmla="*/ 645 h 1165"/>
                <a:gd name="T46" fmla="*/ 92 w 887"/>
                <a:gd name="T47" fmla="*/ 652 h 1165"/>
                <a:gd name="T48" fmla="*/ 66 w 887"/>
                <a:gd name="T49" fmla="*/ 670 h 1165"/>
                <a:gd name="T50" fmla="*/ 44 w 887"/>
                <a:gd name="T51" fmla="*/ 692 h 1165"/>
                <a:gd name="T52" fmla="*/ 29 w 887"/>
                <a:gd name="T53" fmla="*/ 717 h 1165"/>
                <a:gd name="T54" fmla="*/ 16 w 887"/>
                <a:gd name="T55" fmla="*/ 745 h 1165"/>
                <a:gd name="T56" fmla="*/ 8 w 887"/>
                <a:gd name="T57" fmla="*/ 774 h 1165"/>
                <a:gd name="T58" fmla="*/ 2 w 887"/>
                <a:gd name="T59" fmla="*/ 806 h 1165"/>
                <a:gd name="T60" fmla="*/ 0 w 887"/>
                <a:gd name="T61" fmla="*/ 858 h 1165"/>
                <a:gd name="T62" fmla="*/ 887 w 887"/>
                <a:gd name="T63" fmla="*/ 1165 h 1165"/>
                <a:gd name="T64" fmla="*/ 887 w 887"/>
                <a:gd name="T65" fmla="*/ 858 h 1165"/>
                <a:gd name="T66" fmla="*/ 884 w 887"/>
                <a:gd name="T67" fmla="*/ 791 h 1165"/>
                <a:gd name="T68" fmla="*/ 878 w 887"/>
                <a:gd name="T69" fmla="*/ 760 h 1165"/>
                <a:gd name="T70" fmla="*/ 871 w 887"/>
                <a:gd name="T71" fmla="*/ 730 h 1165"/>
                <a:gd name="T72" fmla="*/ 859 w 887"/>
                <a:gd name="T73" fmla="*/ 704 h 1165"/>
                <a:gd name="T74" fmla="*/ 842 w 887"/>
                <a:gd name="T75" fmla="*/ 680 h 1165"/>
                <a:gd name="T76" fmla="*/ 819 w 887"/>
                <a:gd name="T77" fmla="*/ 661 h 1165"/>
                <a:gd name="T78" fmla="*/ 791 w 887"/>
                <a:gd name="T79" fmla="*/ 645 h 1165"/>
                <a:gd name="T80" fmla="*/ 577 w 887"/>
                <a:gd name="T81" fmla="*/ 513 h 1165"/>
                <a:gd name="T82" fmla="*/ 590 w 887"/>
                <a:gd name="T83" fmla="*/ 499 h 1165"/>
                <a:gd name="T84" fmla="*/ 619 w 887"/>
                <a:gd name="T85" fmla="*/ 465 h 1165"/>
                <a:gd name="T86" fmla="*/ 635 w 887"/>
                <a:gd name="T87" fmla="*/ 442 h 1165"/>
                <a:gd name="T88" fmla="*/ 648 w 887"/>
                <a:gd name="T89" fmla="*/ 416 h 1165"/>
                <a:gd name="T90" fmla="*/ 658 w 887"/>
                <a:gd name="T91" fmla="*/ 388 h 1165"/>
                <a:gd name="T92" fmla="*/ 662 w 887"/>
                <a:gd name="T93" fmla="*/ 359 h 1165"/>
                <a:gd name="T94" fmla="*/ 668 w 887"/>
                <a:gd name="T95" fmla="*/ 349 h 1165"/>
                <a:gd name="T96" fmla="*/ 678 w 887"/>
                <a:gd name="T97" fmla="*/ 324 h 1165"/>
                <a:gd name="T98" fmla="*/ 683 w 887"/>
                <a:gd name="T99" fmla="*/ 309 h 1165"/>
                <a:gd name="T100" fmla="*/ 682 w 887"/>
                <a:gd name="T101" fmla="*/ 291 h 1165"/>
                <a:gd name="T102" fmla="*/ 676 w 887"/>
                <a:gd name="T103" fmla="*/ 272 h 1165"/>
                <a:gd name="T104" fmla="*/ 664 w 887"/>
                <a:gd name="T105" fmla="*/ 254 h 1165"/>
                <a:gd name="T106" fmla="*/ 664 w 887"/>
                <a:gd name="T107" fmla="*/ 179 h 1165"/>
                <a:gd name="T108" fmla="*/ 660 w 887"/>
                <a:gd name="T109" fmla="*/ 143 h 1165"/>
                <a:gd name="T110" fmla="*/ 648 w 887"/>
                <a:gd name="T111" fmla="*/ 110 h 1165"/>
                <a:gd name="T112" fmla="*/ 631 w 887"/>
                <a:gd name="T113" fmla="*/ 79 h 1165"/>
                <a:gd name="T114" fmla="*/ 607 w 887"/>
                <a:gd name="T115" fmla="*/ 52 h 1165"/>
                <a:gd name="T116" fmla="*/ 576 w 887"/>
                <a:gd name="T117" fmla="*/ 30 h 1165"/>
                <a:gd name="T118" fmla="*/ 543 w 887"/>
                <a:gd name="T119" fmla="*/ 14 h 1165"/>
                <a:gd name="T120" fmla="*/ 505 w 887"/>
                <a:gd name="T121" fmla="*/ 3 h 1165"/>
                <a:gd name="T122" fmla="*/ 464 w 887"/>
                <a:gd name="T123" fmla="*/ 0 h 1165"/>
                <a:gd name="T124" fmla="*/ 445 w 887"/>
                <a:gd name="T125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7" h="1165">
                  <a:moveTo>
                    <a:pt x="445" y="0"/>
                  </a:moveTo>
                  <a:lnTo>
                    <a:pt x="434" y="0"/>
                  </a:lnTo>
                  <a:lnTo>
                    <a:pt x="434" y="0"/>
                  </a:lnTo>
                  <a:lnTo>
                    <a:pt x="413" y="0"/>
                  </a:lnTo>
                  <a:lnTo>
                    <a:pt x="393" y="3"/>
                  </a:lnTo>
                  <a:lnTo>
                    <a:pt x="373" y="7"/>
                  </a:lnTo>
                  <a:lnTo>
                    <a:pt x="355" y="14"/>
                  </a:lnTo>
                  <a:lnTo>
                    <a:pt x="338" y="21"/>
                  </a:lnTo>
                  <a:lnTo>
                    <a:pt x="321" y="30"/>
                  </a:lnTo>
                  <a:lnTo>
                    <a:pt x="306" y="41"/>
                  </a:lnTo>
                  <a:lnTo>
                    <a:pt x="292" y="52"/>
                  </a:lnTo>
                  <a:lnTo>
                    <a:pt x="280" y="66"/>
                  </a:lnTo>
                  <a:lnTo>
                    <a:pt x="268" y="79"/>
                  </a:lnTo>
                  <a:lnTo>
                    <a:pt x="258" y="94"/>
                  </a:lnTo>
                  <a:lnTo>
                    <a:pt x="249" y="110"/>
                  </a:lnTo>
                  <a:lnTo>
                    <a:pt x="243" y="126"/>
                  </a:lnTo>
                  <a:lnTo>
                    <a:pt x="239" y="143"/>
                  </a:lnTo>
                  <a:lnTo>
                    <a:pt x="236" y="161"/>
                  </a:lnTo>
                  <a:lnTo>
                    <a:pt x="235" y="179"/>
                  </a:lnTo>
                  <a:lnTo>
                    <a:pt x="235" y="254"/>
                  </a:lnTo>
                  <a:lnTo>
                    <a:pt x="235" y="254"/>
                  </a:lnTo>
                  <a:lnTo>
                    <a:pt x="227" y="264"/>
                  </a:lnTo>
                  <a:lnTo>
                    <a:pt x="222" y="272"/>
                  </a:lnTo>
                  <a:lnTo>
                    <a:pt x="218" y="281"/>
                  </a:lnTo>
                  <a:lnTo>
                    <a:pt x="216" y="291"/>
                  </a:lnTo>
                  <a:lnTo>
                    <a:pt x="216" y="300"/>
                  </a:lnTo>
                  <a:lnTo>
                    <a:pt x="216" y="309"/>
                  </a:lnTo>
                  <a:lnTo>
                    <a:pt x="217" y="317"/>
                  </a:lnTo>
                  <a:lnTo>
                    <a:pt x="219" y="324"/>
                  </a:lnTo>
                  <a:lnTo>
                    <a:pt x="224" y="339"/>
                  </a:lnTo>
                  <a:lnTo>
                    <a:pt x="230" y="349"/>
                  </a:lnTo>
                  <a:lnTo>
                    <a:pt x="237" y="359"/>
                  </a:lnTo>
                  <a:lnTo>
                    <a:pt x="237" y="359"/>
                  </a:lnTo>
                  <a:lnTo>
                    <a:pt x="237" y="373"/>
                  </a:lnTo>
                  <a:lnTo>
                    <a:pt x="240" y="388"/>
                  </a:lnTo>
                  <a:lnTo>
                    <a:pt x="244" y="401"/>
                  </a:lnTo>
                  <a:lnTo>
                    <a:pt x="249" y="416"/>
                  </a:lnTo>
                  <a:lnTo>
                    <a:pt x="256" y="428"/>
                  </a:lnTo>
                  <a:lnTo>
                    <a:pt x="263" y="442"/>
                  </a:lnTo>
                  <a:lnTo>
                    <a:pt x="271" y="453"/>
                  </a:lnTo>
                  <a:lnTo>
                    <a:pt x="278" y="465"/>
                  </a:lnTo>
                  <a:lnTo>
                    <a:pt x="294" y="485"/>
                  </a:lnTo>
                  <a:lnTo>
                    <a:pt x="308" y="499"/>
                  </a:lnTo>
                  <a:lnTo>
                    <a:pt x="321" y="513"/>
                  </a:lnTo>
                  <a:lnTo>
                    <a:pt x="326" y="551"/>
                  </a:lnTo>
                  <a:lnTo>
                    <a:pt x="107" y="645"/>
                  </a:lnTo>
                  <a:lnTo>
                    <a:pt x="107" y="645"/>
                  </a:lnTo>
                  <a:lnTo>
                    <a:pt x="92" y="652"/>
                  </a:lnTo>
                  <a:lnTo>
                    <a:pt x="79" y="661"/>
                  </a:lnTo>
                  <a:lnTo>
                    <a:pt x="66" y="670"/>
                  </a:lnTo>
                  <a:lnTo>
                    <a:pt x="55" y="680"/>
                  </a:lnTo>
                  <a:lnTo>
                    <a:pt x="44" y="692"/>
                  </a:lnTo>
                  <a:lnTo>
                    <a:pt x="36" y="704"/>
                  </a:lnTo>
                  <a:lnTo>
                    <a:pt x="29" y="717"/>
                  </a:lnTo>
                  <a:lnTo>
                    <a:pt x="21" y="730"/>
                  </a:lnTo>
                  <a:lnTo>
                    <a:pt x="16" y="745"/>
                  </a:lnTo>
                  <a:lnTo>
                    <a:pt x="12" y="760"/>
                  </a:lnTo>
                  <a:lnTo>
                    <a:pt x="8" y="774"/>
                  </a:lnTo>
                  <a:lnTo>
                    <a:pt x="5" y="791"/>
                  </a:lnTo>
                  <a:lnTo>
                    <a:pt x="2" y="806"/>
                  </a:lnTo>
                  <a:lnTo>
                    <a:pt x="1" y="823"/>
                  </a:lnTo>
                  <a:lnTo>
                    <a:pt x="0" y="858"/>
                  </a:lnTo>
                  <a:lnTo>
                    <a:pt x="0" y="1165"/>
                  </a:lnTo>
                  <a:lnTo>
                    <a:pt x="887" y="1165"/>
                  </a:lnTo>
                  <a:lnTo>
                    <a:pt x="887" y="858"/>
                  </a:lnTo>
                  <a:lnTo>
                    <a:pt x="887" y="858"/>
                  </a:lnTo>
                  <a:lnTo>
                    <a:pt x="887" y="823"/>
                  </a:lnTo>
                  <a:lnTo>
                    <a:pt x="884" y="791"/>
                  </a:lnTo>
                  <a:lnTo>
                    <a:pt x="882" y="774"/>
                  </a:lnTo>
                  <a:lnTo>
                    <a:pt x="878" y="760"/>
                  </a:lnTo>
                  <a:lnTo>
                    <a:pt x="875" y="745"/>
                  </a:lnTo>
                  <a:lnTo>
                    <a:pt x="871" y="730"/>
                  </a:lnTo>
                  <a:lnTo>
                    <a:pt x="865" y="717"/>
                  </a:lnTo>
                  <a:lnTo>
                    <a:pt x="859" y="704"/>
                  </a:lnTo>
                  <a:lnTo>
                    <a:pt x="850" y="692"/>
                  </a:lnTo>
                  <a:lnTo>
                    <a:pt x="842" y="680"/>
                  </a:lnTo>
                  <a:lnTo>
                    <a:pt x="832" y="670"/>
                  </a:lnTo>
                  <a:lnTo>
                    <a:pt x="819" y="661"/>
                  </a:lnTo>
                  <a:lnTo>
                    <a:pt x="806" y="652"/>
                  </a:lnTo>
                  <a:lnTo>
                    <a:pt x="791" y="645"/>
                  </a:lnTo>
                  <a:lnTo>
                    <a:pt x="572" y="551"/>
                  </a:lnTo>
                  <a:lnTo>
                    <a:pt x="577" y="513"/>
                  </a:lnTo>
                  <a:lnTo>
                    <a:pt x="577" y="513"/>
                  </a:lnTo>
                  <a:lnTo>
                    <a:pt x="590" y="499"/>
                  </a:lnTo>
                  <a:lnTo>
                    <a:pt x="603" y="485"/>
                  </a:lnTo>
                  <a:lnTo>
                    <a:pt x="619" y="465"/>
                  </a:lnTo>
                  <a:lnTo>
                    <a:pt x="627" y="453"/>
                  </a:lnTo>
                  <a:lnTo>
                    <a:pt x="635" y="442"/>
                  </a:lnTo>
                  <a:lnTo>
                    <a:pt x="642" y="428"/>
                  </a:lnTo>
                  <a:lnTo>
                    <a:pt x="648" y="416"/>
                  </a:lnTo>
                  <a:lnTo>
                    <a:pt x="653" y="401"/>
                  </a:lnTo>
                  <a:lnTo>
                    <a:pt x="658" y="388"/>
                  </a:lnTo>
                  <a:lnTo>
                    <a:pt x="661" y="373"/>
                  </a:lnTo>
                  <a:lnTo>
                    <a:pt x="662" y="359"/>
                  </a:lnTo>
                  <a:lnTo>
                    <a:pt x="662" y="359"/>
                  </a:lnTo>
                  <a:lnTo>
                    <a:pt x="668" y="349"/>
                  </a:lnTo>
                  <a:lnTo>
                    <a:pt x="673" y="339"/>
                  </a:lnTo>
                  <a:lnTo>
                    <a:pt x="678" y="324"/>
                  </a:lnTo>
                  <a:lnTo>
                    <a:pt x="681" y="317"/>
                  </a:lnTo>
                  <a:lnTo>
                    <a:pt x="683" y="309"/>
                  </a:lnTo>
                  <a:lnTo>
                    <a:pt x="683" y="300"/>
                  </a:lnTo>
                  <a:lnTo>
                    <a:pt x="682" y="291"/>
                  </a:lnTo>
                  <a:lnTo>
                    <a:pt x="679" y="281"/>
                  </a:lnTo>
                  <a:lnTo>
                    <a:pt x="676" y="272"/>
                  </a:lnTo>
                  <a:lnTo>
                    <a:pt x="670" y="264"/>
                  </a:lnTo>
                  <a:lnTo>
                    <a:pt x="664" y="254"/>
                  </a:lnTo>
                  <a:lnTo>
                    <a:pt x="664" y="179"/>
                  </a:lnTo>
                  <a:lnTo>
                    <a:pt x="664" y="179"/>
                  </a:lnTo>
                  <a:lnTo>
                    <a:pt x="663" y="161"/>
                  </a:lnTo>
                  <a:lnTo>
                    <a:pt x="660" y="143"/>
                  </a:lnTo>
                  <a:lnTo>
                    <a:pt x="654" y="126"/>
                  </a:lnTo>
                  <a:lnTo>
                    <a:pt x="648" y="110"/>
                  </a:lnTo>
                  <a:lnTo>
                    <a:pt x="640" y="94"/>
                  </a:lnTo>
                  <a:lnTo>
                    <a:pt x="631" y="79"/>
                  </a:lnTo>
                  <a:lnTo>
                    <a:pt x="619" y="66"/>
                  </a:lnTo>
                  <a:lnTo>
                    <a:pt x="607" y="52"/>
                  </a:lnTo>
                  <a:lnTo>
                    <a:pt x="592" y="41"/>
                  </a:lnTo>
                  <a:lnTo>
                    <a:pt x="576" y="30"/>
                  </a:lnTo>
                  <a:lnTo>
                    <a:pt x="561" y="21"/>
                  </a:lnTo>
                  <a:lnTo>
                    <a:pt x="543" y="14"/>
                  </a:lnTo>
                  <a:lnTo>
                    <a:pt x="524" y="7"/>
                  </a:lnTo>
                  <a:lnTo>
                    <a:pt x="505" y="3"/>
                  </a:lnTo>
                  <a:lnTo>
                    <a:pt x="485" y="0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363"/>
            <p:cNvSpPr>
              <a:spLocks/>
            </p:cNvSpPr>
            <p:nvPr userDrawn="1"/>
          </p:nvSpPr>
          <p:spPr bwMode="auto">
            <a:xfrm>
              <a:off x="8274050" y="3775031"/>
              <a:ext cx="49212" cy="644525"/>
            </a:xfrm>
            <a:custGeom>
              <a:avLst/>
              <a:gdLst>
                <a:gd name="T0" fmla="*/ 123 w 123"/>
                <a:gd name="T1" fmla="*/ 1566 h 1626"/>
                <a:gd name="T2" fmla="*/ 123 w 123"/>
                <a:gd name="T3" fmla="*/ 1566 h 1626"/>
                <a:gd name="T4" fmla="*/ 122 w 123"/>
                <a:gd name="T5" fmla="*/ 1572 h 1626"/>
                <a:gd name="T6" fmla="*/ 122 w 123"/>
                <a:gd name="T7" fmla="*/ 1579 h 1626"/>
                <a:gd name="T8" fmla="*/ 117 w 123"/>
                <a:gd name="T9" fmla="*/ 1590 h 1626"/>
                <a:gd name="T10" fmla="*/ 112 w 123"/>
                <a:gd name="T11" fmla="*/ 1599 h 1626"/>
                <a:gd name="T12" fmla="*/ 105 w 123"/>
                <a:gd name="T13" fmla="*/ 1609 h 1626"/>
                <a:gd name="T14" fmla="*/ 96 w 123"/>
                <a:gd name="T15" fmla="*/ 1616 h 1626"/>
                <a:gd name="T16" fmla="*/ 85 w 123"/>
                <a:gd name="T17" fmla="*/ 1621 h 1626"/>
                <a:gd name="T18" fmla="*/ 74 w 123"/>
                <a:gd name="T19" fmla="*/ 1625 h 1626"/>
                <a:gd name="T20" fmla="*/ 67 w 123"/>
                <a:gd name="T21" fmla="*/ 1626 h 1626"/>
                <a:gd name="T22" fmla="*/ 61 w 123"/>
                <a:gd name="T23" fmla="*/ 1626 h 1626"/>
                <a:gd name="T24" fmla="*/ 60 w 123"/>
                <a:gd name="T25" fmla="*/ 1626 h 1626"/>
                <a:gd name="T26" fmla="*/ 60 w 123"/>
                <a:gd name="T27" fmla="*/ 1626 h 1626"/>
                <a:gd name="T28" fmla="*/ 54 w 123"/>
                <a:gd name="T29" fmla="*/ 1626 h 1626"/>
                <a:gd name="T30" fmla="*/ 49 w 123"/>
                <a:gd name="T31" fmla="*/ 1625 h 1626"/>
                <a:gd name="T32" fmla="*/ 37 w 123"/>
                <a:gd name="T33" fmla="*/ 1621 h 1626"/>
                <a:gd name="T34" fmla="*/ 27 w 123"/>
                <a:gd name="T35" fmla="*/ 1616 h 1626"/>
                <a:gd name="T36" fmla="*/ 17 w 123"/>
                <a:gd name="T37" fmla="*/ 1609 h 1626"/>
                <a:gd name="T38" fmla="*/ 10 w 123"/>
                <a:gd name="T39" fmla="*/ 1599 h 1626"/>
                <a:gd name="T40" fmla="*/ 5 w 123"/>
                <a:gd name="T41" fmla="*/ 1590 h 1626"/>
                <a:gd name="T42" fmla="*/ 1 w 123"/>
                <a:gd name="T43" fmla="*/ 1579 h 1626"/>
                <a:gd name="T44" fmla="*/ 0 w 123"/>
                <a:gd name="T45" fmla="*/ 1572 h 1626"/>
                <a:gd name="T46" fmla="*/ 0 w 123"/>
                <a:gd name="T47" fmla="*/ 1566 h 1626"/>
                <a:gd name="T48" fmla="*/ 0 w 123"/>
                <a:gd name="T49" fmla="*/ 63 h 1626"/>
                <a:gd name="T50" fmla="*/ 0 w 123"/>
                <a:gd name="T51" fmla="*/ 63 h 1626"/>
                <a:gd name="T52" fmla="*/ 0 w 123"/>
                <a:gd name="T53" fmla="*/ 56 h 1626"/>
                <a:gd name="T54" fmla="*/ 1 w 123"/>
                <a:gd name="T55" fmla="*/ 50 h 1626"/>
                <a:gd name="T56" fmla="*/ 5 w 123"/>
                <a:gd name="T57" fmla="*/ 38 h 1626"/>
                <a:gd name="T58" fmla="*/ 10 w 123"/>
                <a:gd name="T59" fmla="*/ 27 h 1626"/>
                <a:gd name="T60" fmla="*/ 17 w 123"/>
                <a:gd name="T61" fmla="*/ 19 h 1626"/>
                <a:gd name="T62" fmla="*/ 27 w 123"/>
                <a:gd name="T63" fmla="*/ 11 h 1626"/>
                <a:gd name="T64" fmla="*/ 37 w 123"/>
                <a:gd name="T65" fmla="*/ 6 h 1626"/>
                <a:gd name="T66" fmla="*/ 50 w 123"/>
                <a:gd name="T67" fmla="*/ 1 h 1626"/>
                <a:gd name="T68" fmla="*/ 55 w 123"/>
                <a:gd name="T69" fmla="*/ 0 h 1626"/>
                <a:gd name="T70" fmla="*/ 61 w 123"/>
                <a:gd name="T71" fmla="*/ 0 h 1626"/>
                <a:gd name="T72" fmla="*/ 61 w 123"/>
                <a:gd name="T73" fmla="*/ 0 h 1626"/>
                <a:gd name="T74" fmla="*/ 67 w 123"/>
                <a:gd name="T75" fmla="*/ 0 h 1626"/>
                <a:gd name="T76" fmla="*/ 74 w 123"/>
                <a:gd name="T77" fmla="*/ 1 h 1626"/>
                <a:gd name="T78" fmla="*/ 85 w 123"/>
                <a:gd name="T79" fmla="*/ 6 h 1626"/>
                <a:gd name="T80" fmla="*/ 96 w 123"/>
                <a:gd name="T81" fmla="*/ 11 h 1626"/>
                <a:gd name="T82" fmla="*/ 105 w 123"/>
                <a:gd name="T83" fmla="*/ 18 h 1626"/>
                <a:gd name="T84" fmla="*/ 112 w 123"/>
                <a:gd name="T85" fmla="*/ 27 h 1626"/>
                <a:gd name="T86" fmla="*/ 117 w 123"/>
                <a:gd name="T87" fmla="*/ 38 h 1626"/>
                <a:gd name="T88" fmla="*/ 122 w 123"/>
                <a:gd name="T89" fmla="*/ 49 h 1626"/>
                <a:gd name="T90" fmla="*/ 122 w 123"/>
                <a:gd name="T91" fmla="*/ 54 h 1626"/>
                <a:gd name="T92" fmla="*/ 123 w 123"/>
                <a:gd name="T93" fmla="*/ 61 h 1626"/>
                <a:gd name="T94" fmla="*/ 123 w 123"/>
                <a:gd name="T95" fmla="*/ 1566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1626">
                  <a:moveTo>
                    <a:pt x="123" y="1566"/>
                  </a:moveTo>
                  <a:lnTo>
                    <a:pt x="123" y="1566"/>
                  </a:lnTo>
                  <a:lnTo>
                    <a:pt x="122" y="1572"/>
                  </a:lnTo>
                  <a:lnTo>
                    <a:pt x="122" y="1579"/>
                  </a:lnTo>
                  <a:lnTo>
                    <a:pt x="117" y="1590"/>
                  </a:lnTo>
                  <a:lnTo>
                    <a:pt x="112" y="1599"/>
                  </a:lnTo>
                  <a:lnTo>
                    <a:pt x="105" y="1609"/>
                  </a:lnTo>
                  <a:lnTo>
                    <a:pt x="96" y="1616"/>
                  </a:lnTo>
                  <a:lnTo>
                    <a:pt x="85" y="1621"/>
                  </a:lnTo>
                  <a:lnTo>
                    <a:pt x="74" y="1625"/>
                  </a:lnTo>
                  <a:lnTo>
                    <a:pt x="67" y="1626"/>
                  </a:lnTo>
                  <a:lnTo>
                    <a:pt x="61" y="1626"/>
                  </a:lnTo>
                  <a:lnTo>
                    <a:pt x="60" y="1626"/>
                  </a:lnTo>
                  <a:lnTo>
                    <a:pt x="60" y="1626"/>
                  </a:lnTo>
                  <a:lnTo>
                    <a:pt x="54" y="1626"/>
                  </a:lnTo>
                  <a:lnTo>
                    <a:pt x="49" y="1625"/>
                  </a:lnTo>
                  <a:lnTo>
                    <a:pt x="37" y="1621"/>
                  </a:lnTo>
                  <a:lnTo>
                    <a:pt x="27" y="1616"/>
                  </a:lnTo>
                  <a:lnTo>
                    <a:pt x="17" y="1609"/>
                  </a:lnTo>
                  <a:lnTo>
                    <a:pt x="10" y="1599"/>
                  </a:lnTo>
                  <a:lnTo>
                    <a:pt x="5" y="1590"/>
                  </a:lnTo>
                  <a:lnTo>
                    <a:pt x="1" y="1579"/>
                  </a:lnTo>
                  <a:lnTo>
                    <a:pt x="0" y="1572"/>
                  </a:lnTo>
                  <a:lnTo>
                    <a:pt x="0" y="156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7" y="11"/>
                  </a:lnTo>
                  <a:lnTo>
                    <a:pt x="37" y="6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2" y="27"/>
                  </a:lnTo>
                  <a:lnTo>
                    <a:pt x="117" y="38"/>
                  </a:lnTo>
                  <a:lnTo>
                    <a:pt x="122" y="49"/>
                  </a:lnTo>
                  <a:lnTo>
                    <a:pt x="122" y="54"/>
                  </a:lnTo>
                  <a:lnTo>
                    <a:pt x="123" y="61"/>
                  </a:lnTo>
                  <a:lnTo>
                    <a:pt x="123" y="1566"/>
                  </a:lnTo>
                  <a:close/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364"/>
            <p:cNvSpPr>
              <a:spLocks/>
            </p:cNvSpPr>
            <p:nvPr userDrawn="1"/>
          </p:nvSpPr>
          <p:spPr bwMode="auto">
            <a:xfrm>
              <a:off x="8439150" y="3775031"/>
              <a:ext cx="49212" cy="195263"/>
            </a:xfrm>
            <a:custGeom>
              <a:avLst/>
              <a:gdLst>
                <a:gd name="T0" fmla="*/ 122 w 122"/>
                <a:gd name="T1" fmla="*/ 391 h 493"/>
                <a:gd name="T2" fmla="*/ 122 w 122"/>
                <a:gd name="T3" fmla="*/ 61 h 493"/>
                <a:gd name="T4" fmla="*/ 122 w 122"/>
                <a:gd name="T5" fmla="*/ 61 h 493"/>
                <a:gd name="T6" fmla="*/ 122 w 122"/>
                <a:gd name="T7" fmla="*/ 54 h 493"/>
                <a:gd name="T8" fmla="*/ 121 w 122"/>
                <a:gd name="T9" fmla="*/ 49 h 493"/>
                <a:gd name="T10" fmla="*/ 118 w 122"/>
                <a:gd name="T11" fmla="*/ 38 h 493"/>
                <a:gd name="T12" fmla="*/ 112 w 122"/>
                <a:gd name="T13" fmla="*/ 27 h 493"/>
                <a:gd name="T14" fmla="*/ 104 w 122"/>
                <a:gd name="T15" fmla="*/ 18 h 493"/>
                <a:gd name="T16" fmla="*/ 96 w 122"/>
                <a:gd name="T17" fmla="*/ 11 h 493"/>
                <a:gd name="T18" fmla="*/ 86 w 122"/>
                <a:gd name="T19" fmla="*/ 6 h 493"/>
                <a:gd name="T20" fmla="*/ 74 w 122"/>
                <a:gd name="T21" fmla="*/ 1 h 493"/>
                <a:gd name="T22" fmla="*/ 68 w 122"/>
                <a:gd name="T23" fmla="*/ 0 h 493"/>
                <a:gd name="T24" fmla="*/ 62 w 122"/>
                <a:gd name="T25" fmla="*/ 0 h 493"/>
                <a:gd name="T26" fmla="*/ 61 w 122"/>
                <a:gd name="T27" fmla="*/ 0 h 493"/>
                <a:gd name="T28" fmla="*/ 61 w 122"/>
                <a:gd name="T29" fmla="*/ 0 h 493"/>
                <a:gd name="T30" fmla="*/ 54 w 122"/>
                <a:gd name="T31" fmla="*/ 0 h 493"/>
                <a:gd name="T32" fmla="*/ 48 w 122"/>
                <a:gd name="T33" fmla="*/ 1 h 493"/>
                <a:gd name="T34" fmla="*/ 37 w 122"/>
                <a:gd name="T35" fmla="*/ 6 h 493"/>
                <a:gd name="T36" fmla="*/ 26 w 122"/>
                <a:gd name="T37" fmla="*/ 11 h 493"/>
                <a:gd name="T38" fmla="*/ 18 w 122"/>
                <a:gd name="T39" fmla="*/ 18 h 493"/>
                <a:gd name="T40" fmla="*/ 11 w 122"/>
                <a:gd name="T41" fmla="*/ 27 h 493"/>
                <a:gd name="T42" fmla="*/ 5 w 122"/>
                <a:gd name="T43" fmla="*/ 38 h 493"/>
                <a:gd name="T44" fmla="*/ 1 w 122"/>
                <a:gd name="T45" fmla="*/ 49 h 493"/>
                <a:gd name="T46" fmla="*/ 0 w 122"/>
                <a:gd name="T47" fmla="*/ 54 h 493"/>
                <a:gd name="T48" fmla="*/ 0 w 122"/>
                <a:gd name="T49" fmla="*/ 61 h 493"/>
                <a:gd name="T50" fmla="*/ 0 w 122"/>
                <a:gd name="T51" fmla="*/ 493 h 493"/>
                <a:gd name="T52" fmla="*/ 0 w 122"/>
                <a:gd name="T53" fmla="*/ 493 h 493"/>
                <a:gd name="T54" fmla="*/ 12 w 122"/>
                <a:gd name="T55" fmla="*/ 477 h 493"/>
                <a:gd name="T56" fmla="*/ 24 w 122"/>
                <a:gd name="T57" fmla="*/ 462 h 493"/>
                <a:gd name="T58" fmla="*/ 39 w 122"/>
                <a:gd name="T59" fmla="*/ 447 h 493"/>
                <a:gd name="T60" fmla="*/ 53 w 122"/>
                <a:gd name="T61" fmla="*/ 435 h 493"/>
                <a:gd name="T62" fmla="*/ 69 w 122"/>
                <a:gd name="T63" fmla="*/ 422 h 493"/>
                <a:gd name="T64" fmla="*/ 87 w 122"/>
                <a:gd name="T65" fmla="*/ 411 h 493"/>
                <a:gd name="T66" fmla="*/ 104 w 122"/>
                <a:gd name="T67" fmla="*/ 400 h 493"/>
                <a:gd name="T68" fmla="*/ 122 w 122"/>
                <a:gd name="T69" fmla="*/ 39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493">
                  <a:moveTo>
                    <a:pt x="122" y="391"/>
                  </a:moveTo>
                  <a:lnTo>
                    <a:pt x="122" y="61"/>
                  </a:lnTo>
                  <a:lnTo>
                    <a:pt x="122" y="61"/>
                  </a:lnTo>
                  <a:lnTo>
                    <a:pt x="122" y="54"/>
                  </a:lnTo>
                  <a:lnTo>
                    <a:pt x="121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4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4" y="1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37" y="6"/>
                  </a:lnTo>
                  <a:lnTo>
                    <a:pt x="26" y="11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5" y="38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12" y="477"/>
                  </a:lnTo>
                  <a:lnTo>
                    <a:pt x="24" y="462"/>
                  </a:lnTo>
                  <a:lnTo>
                    <a:pt x="39" y="447"/>
                  </a:lnTo>
                  <a:lnTo>
                    <a:pt x="53" y="435"/>
                  </a:lnTo>
                  <a:lnTo>
                    <a:pt x="69" y="422"/>
                  </a:lnTo>
                  <a:lnTo>
                    <a:pt x="87" y="411"/>
                  </a:lnTo>
                  <a:lnTo>
                    <a:pt x="104" y="400"/>
                  </a:lnTo>
                  <a:lnTo>
                    <a:pt x="122" y="391"/>
                  </a:lnTo>
                  <a:close/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365"/>
            <p:cNvSpPr>
              <a:spLocks/>
            </p:cNvSpPr>
            <p:nvPr userDrawn="1"/>
          </p:nvSpPr>
          <p:spPr bwMode="auto">
            <a:xfrm>
              <a:off x="8439150" y="3775031"/>
              <a:ext cx="49212" cy="195263"/>
            </a:xfrm>
            <a:custGeom>
              <a:avLst/>
              <a:gdLst>
                <a:gd name="T0" fmla="*/ 122 w 122"/>
                <a:gd name="T1" fmla="*/ 391 h 493"/>
                <a:gd name="T2" fmla="*/ 122 w 122"/>
                <a:gd name="T3" fmla="*/ 61 h 493"/>
                <a:gd name="T4" fmla="*/ 122 w 122"/>
                <a:gd name="T5" fmla="*/ 61 h 493"/>
                <a:gd name="T6" fmla="*/ 122 w 122"/>
                <a:gd name="T7" fmla="*/ 54 h 493"/>
                <a:gd name="T8" fmla="*/ 121 w 122"/>
                <a:gd name="T9" fmla="*/ 49 h 493"/>
                <a:gd name="T10" fmla="*/ 118 w 122"/>
                <a:gd name="T11" fmla="*/ 38 h 493"/>
                <a:gd name="T12" fmla="*/ 112 w 122"/>
                <a:gd name="T13" fmla="*/ 27 h 493"/>
                <a:gd name="T14" fmla="*/ 104 w 122"/>
                <a:gd name="T15" fmla="*/ 18 h 493"/>
                <a:gd name="T16" fmla="*/ 96 w 122"/>
                <a:gd name="T17" fmla="*/ 11 h 493"/>
                <a:gd name="T18" fmla="*/ 86 w 122"/>
                <a:gd name="T19" fmla="*/ 6 h 493"/>
                <a:gd name="T20" fmla="*/ 74 w 122"/>
                <a:gd name="T21" fmla="*/ 1 h 493"/>
                <a:gd name="T22" fmla="*/ 68 w 122"/>
                <a:gd name="T23" fmla="*/ 0 h 493"/>
                <a:gd name="T24" fmla="*/ 62 w 122"/>
                <a:gd name="T25" fmla="*/ 0 h 493"/>
                <a:gd name="T26" fmla="*/ 61 w 122"/>
                <a:gd name="T27" fmla="*/ 0 h 493"/>
                <a:gd name="T28" fmla="*/ 61 w 122"/>
                <a:gd name="T29" fmla="*/ 0 h 493"/>
                <a:gd name="T30" fmla="*/ 54 w 122"/>
                <a:gd name="T31" fmla="*/ 0 h 493"/>
                <a:gd name="T32" fmla="*/ 48 w 122"/>
                <a:gd name="T33" fmla="*/ 1 h 493"/>
                <a:gd name="T34" fmla="*/ 37 w 122"/>
                <a:gd name="T35" fmla="*/ 6 h 493"/>
                <a:gd name="T36" fmla="*/ 26 w 122"/>
                <a:gd name="T37" fmla="*/ 11 h 493"/>
                <a:gd name="T38" fmla="*/ 18 w 122"/>
                <a:gd name="T39" fmla="*/ 18 h 493"/>
                <a:gd name="T40" fmla="*/ 11 w 122"/>
                <a:gd name="T41" fmla="*/ 27 h 493"/>
                <a:gd name="T42" fmla="*/ 5 w 122"/>
                <a:gd name="T43" fmla="*/ 38 h 493"/>
                <a:gd name="T44" fmla="*/ 1 w 122"/>
                <a:gd name="T45" fmla="*/ 49 h 493"/>
                <a:gd name="T46" fmla="*/ 0 w 122"/>
                <a:gd name="T47" fmla="*/ 54 h 493"/>
                <a:gd name="T48" fmla="*/ 0 w 122"/>
                <a:gd name="T49" fmla="*/ 61 h 493"/>
                <a:gd name="T50" fmla="*/ 0 w 122"/>
                <a:gd name="T51" fmla="*/ 493 h 493"/>
                <a:gd name="T52" fmla="*/ 0 w 122"/>
                <a:gd name="T53" fmla="*/ 493 h 493"/>
                <a:gd name="T54" fmla="*/ 12 w 122"/>
                <a:gd name="T55" fmla="*/ 477 h 493"/>
                <a:gd name="T56" fmla="*/ 24 w 122"/>
                <a:gd name="T57" fmla="*/ 462 h 493"/>
                <a:gd name="T58" fmla="*/ 39 w 122"/>
                <a:gd name="T59" fmla="*/ 447 h 493"/>
                <a:gd name="T60" fmla="*/ 53 w 122"/>
                <a:gd name="T61" fmla="*/ 435 h 493"/>
                <a:gd name="T62" fmla="*/ 69 w 122"/>
                <a:gd name="T63" fmla="*/ 422 h 493"/>
                <a:gd name="T64" fmla="*/ 87 w 122"/>
                <a:gd name="T65" fmla="*/ 411 h 493"/>
                <a:gd name="T66" fmla="*/ 104 w 122"/>
                <a:gd name="T67" fmla="*/ 400 h 493"/>
                <a:gd name="T68" fmla="*/ 122 w 122"/>
                <a:gd name="T69" fmla="*/ 39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493">
                  <a:moveTo>
                    <a:pt x="122" y="391"/>
                  </a:moveTo>
                  <a:lnTo>
                    <a:pt x="122" y="61"/>
                  </a:lnTo>
                  <a:lnTo>
                    <a:pt x="122" y="61"/>
                  </a:lnTo>
                  <a:lnTo>
                    <a:pt x="122" y="54"/>
                  </a:lnTo>
                  <a:lnTo>
                    <a:pt x="121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4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4" y="1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37" y="6"/>
                  </a:lnTo>
                  <a:lnTo>
                    <a:pt x="26" y="11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5" y="38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12" y="477"/>
                  </a:lnTo>
                  <a:lnTo>
                    <a:pt x="24" y="462"/>
                  </a:lnTo>
                  <a:lnTo>
                    <a:pt x="39" y="447"/>
                  </a:lnTo>
                  <a:lnTo>
                    <a:pt x="53" y="435"/>
                  </a:lnTo>
                  <a:lnTo>
                    <a:pt x="69" y="422"/>
                  </a:lnTo>
                  <a:lnTo>
                    <a:pt x="87" y="411"/>
                  </a:lnTo>
                  <a:lnTo>
                    <a:pt x="104" y="400"/>
                  </a:lnTo>
                  <a:lnTo>
                    <a:pt x="122" y="391"/>
                  </a:lnTo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366"/>
            <p:cNvSpPr>
              <a:spLocks/>
            </p:cNvSpPr>
            <p:nvPr userDrawn="1"/>
          </p:nvSpPr>
          <p:spPr bwMode="auto">
            <a:xfrm>
              <a:off x="8604250" y="3775031"/>
              <a:ext cx="49212" cy="188913"/>
            </a:xfrm>
            <a:custGeom>
              <a:avLst/>
              <a:gdLst>
                <a:gd name="T0" fmla="*/ 123 w 123"/>
                <a:gd name="T1" fmla="*/ 478 h 478"/>
                <a:gd name="T2" fmla="*/ 123 w 123"/>
                <a:gd name="T3" fmla="*/ 61 h 478"/>
                <a:gd name="T4" fmla="*/ 123 w 123"/>
                <a:gd name="T5" fmla="*/ 61 h 478"/>
                <a:gd name="T6" fmla="*/ 123 w 123"/>
                <a:gd name="T7" fmla="*/ 54 h 478"/>
                <a:gd name="T8" fmla="*/ 122 w 123"/>
                <a:gd name="T9" fmla="*/ 49 h 478"/>
                <a:gd name="T10" fmla="*/ 118 w 123"/>
                <a:gd name="T11" fmla="*/ 38 h 478"/>
                <a:gd name="T12" fmla="*/ 112 w 123"/>
                <a:gd name="T13" fmla="*/ 27 h 478"/>
                <a:gd name="T14" fmla="*/ 105 w 123"/>
                <a:gd name="T15" fmla="*/ 18 h 478"/>
                <a:gd name="T16" fmla="*/ 96 w 123"/>
                <a:gd name="T17" fmla="*/ 11 h 478"/>
                <a:gd name="T18" fmla="*/ 86 w 123"/>
                <a:gd name="T19" fmla="*/ 6 h 478"/>
                <a:gd name="T20" fmla="*/ 75 w 123"/>
                <a:gd name="T21" fmla="*/ 1 h 478"/>
                <a:gd name="T22" fmla="*/ 69 w 123"/>
                <a:gd name="T23" fmla="*/ 0 h 478"/>
                <a:gd name="T24" fmla="*/ 62 w 123"/>
                <a:gd name="T25" fmla="*/ 0 h 478"/>
                <a:gd name="T26" fmla="*/ 61 w 123"/>
                <a:gd name="T27" fmla="*/ 0 h 478"/>
                <a:gd name="T28" fmla="*/ 61 w 123"/>
                <a:gd name="T29" fmla="*/ 0 h 478"/>
                <a:gd name="T30" fmla="*/ 55 w 123"/>
                <a:gd name="T31" fmla="*/ 0 h 478"/>
                <a:gd name="T32" fmla="*/ 49 w 123"/>
                <a:gd name="T33" fmla="*/ 1 h 478"/>
                <a:gd name="T34" fmla="*/ 37 w 123"/>
                <a:gd name="T35" fmla="*/ 6 h 478"/>
                <a:gd name="T36" fmla="*/ 27 w 123"/>
                <a:gd name="T37" fmla="*/ 11 h 478"/>
                <a:gd name="T38" fmla="*/ 18 w 123"/>
                <a:gd name="T39" fmla="*/ 18 h 478"/>
                <a:gd name="T40" fmla="*/ 10 w 123"/>
                <a:gd name="T41" fmla="*/ 27 h 478"/>
                <a:gd name="T42" fmla="*/ 5 w 123"/>
                <a:gd name="T43" fmla="*/ 38 h 478"/>
                <a:gd name="T44" fmla="*/ 2 w 123"/>
                <a:gd name="T45" fmla="*/ 49 h 478"/>
                <a:gd name="T46" fmla="*/ 1 w 123"/>
                <a:gd name="T47" fmla="*/ 54 h 478"/>
                <a:gd name="T48" fmla="*/ 0 w 123"/>
                <a:gd name="T49" fmla="*/ 61 h 478"/>
                <a:gd name="T50" fmla="*/ 0 w 123"/>
                <a:gd name="T51" fmla="*/ 387 h 478"/>
                <a:gd name="T52" fmla="*/ 0 w 123"/>
                <a:gd name="T53" fmla="*/ 387 h 478"/>
                <a:gd name="T54" fmla="*/ 19 w 123"/>
                <a:gd name="T55" fmla="*/ 394 h 478"/>
                <a:gd name="T56" fmla="*/ 36 w 123"/>
                <a:gd name="T57" fmla="*/ 403 h 478"/>
                <a:gd name="T58" fmla="*/ 52 w 123"/>
                <a:gd name="T59" fmla="*/ 414 h 478"/>
                <a:gd name="T60" fmla="*/ 69 w 123"/>
                <a:gd name="T61" fmla="*/ 425 h 478"/>
                <a:gd name="T62" fmla="*/ 83 w 123"/>
                <a:gd name="T63" fmla="*/ 437 h 478"/>
                <a:gd name="T64" fmla="*/ 98 w 123"/>
                <a:gd name="T65" fmla="*/ 450 h 478"/>
                <a:gd name="T66" fmla="*/ 110 w 123"/>
                <a:gd name="T67" fmla="*/ 464 h 478"/>
                <a:gd name="T68" fmla="*/ 123 w 123"/>
                <a:gd name="T69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3" h="478">
                  <a:moveTo>
                    <a:pt x="123" y="478"/>
                  </a:moveTo>
                  <a:lnTo>
                    <a:pt x="123" y="61"/>
                  </a:lnTo>
                  <a:lnTo>
                    <a:pt x="123" y="61"/>
                  </a:lnTo>
                  <a:lnTo>
                    <a:pt x="123" y="54"/>
                  </a:lnTo>
                  <a:lnTo>
                    <a:pt x="122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5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5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9" y="1"/>
                  </a:lnTo>
                  <a:lnTo>
                    <a:pt x="37" y="6"/>
                  </a:lnTo>
                  <a:lnTo>
                    <a:pt x="27" y="11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49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19" y="394"/>
                  </a:lnTo>
                  <a:lnTo>
                    <a:pt x="36" y="403"/>
                  </a:lnTo>
                  <a:lnTo>
                    <a:pt x="52" y="414"/>
                  </a:lnTo>
                  <a:lnTo>
                    <a:pt x="69" y="425"/>
                  </a:lnTo>
                  <a:lnTo>
                    <a:pt x="83" y="437"/>
                  </a:lnTo>
                  <a:lnTo>
                    <a:pt x="98" y="450"/>
                  </a:lnTo>
                  <a:lnTo>
                    <a:pt x="110" y="464"/>
                  </a:lnTo>
                  <a:lnTo>
                    <a:pt x="123" y="478"/>
                  </a:lnTo>
                  <a:close/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367"/>
            <p:cNvSpPr>
              <a:spLocks/>
            </p:cNvSpPr>
            <p:nvPr userDrawn="1"/>
          </p:nvSpPr>
          <p:spPr bwMode="auto">
            <a:xfrm>
              <a:off x="8604250" y="3775031"/>
              <a:ext cx="49212" cy="188913"/>
            </a:xfrm>
            <a:custGeom>
              <a:avLst/>
              <a:gdLst>
                <a:gd name="T0" fmla="*/ 123 w 123"/>
                <a:gd name="T1" fmla="*/ 478 h 478"/>
                <a:gd name="T2" fmla="*/ 123 w 123"/>
                <a:gd name="T3" fmla="*/ 61 h 478"/>
                <a:gd name="T4" fmla="*/ 123 w 123"/>
                <a:gd name="T5" fmla="*/ 61 h 478"/>
                <a:gd name="T6" fmla="*/ 123 w 123"/>
                <a:gd name="T7" fmla="*/ 54 h 478"/>
                <a:gd name="T8" fmla="*/ 122 w 123"/>
                <a:gd name="T9" fmla="*/ 49 h 478"/>
                <a:gd name="T10" fmla="*/ 118 w 123"/>
                <a:gd name="T11" fmla="*/ 38 h 478"/>
                <a:gd name="T12" fmla="*/ 112 w 123"/>
                <a:gd name="T13" fmla="*/ 27 h 478"/>
                <a:gd name="T14" fmla="*/ 105 w 123"/>
                <a:gd name="T15" fmla="*/ 18 h 478"/>
                <a:gd name="T16" fmla="*/ 96 w 123"/>
                <a:gd name="T17" fmla="*/ 11 h 478"/>
                <a:gd name="T18" fmla="*/ 86 w 123"/>
                <a:gd name="T19" fmla="*/ 6 h 478"/>
                <a:gd name="T20" fmla="*/ 75 w 123"/>
                <a:gd name="T21" fmla="*/ 1 h 478"/>
                <a:gd name="T22" fmla="*/ 69 w 123"/>
                <a:gd name="T23" fmla="*/ 0 h 478"/>
                <a:gd name="T24" fmla="*/ 62 w 123"/>
                <a:gd name="T25" fmla="*/ 0 h 478"/>
                <a:gd name="T26" fmla="*/ 61 w 123"/>
                <a:gd name="T27" fmla="*/ 0 h 478"/>
                <a:gd name="T28" fmla="*/ 61 w 123"/>
                <a:gd name="T29" fmla="*/ 0 h 478"/>
                <a:gd name="T30" fmla="*/ 55 w 123"/>
                <a:gd name="T31" fmla="*/ 0 h 478"/>
                <a:gd name="T32" fmla="*/ 49 w 123"/>
                <a:gd name="T33" fmla="*/ 1 h 478"/>
                <a:gd name="T34" fmla="*/ 37 w 123"/>
                <a:gd name="T35" fmla="*/ 6 h 478"/>
                <a:gd name="T36" fmla="*/ 27 w 123"/>
                <a:gd name="T37" fmla="*/ 11 h 478"/>
                <a:gd name="T38" fmla="*/ 18 w 123"/>
                <a:gd name="T39" fmla="*/ 18 h 478"/>
                <a:gd name="T40" fmla="*/ 10 w 123"/>
                <a:gd name="T41" fmla="*/ 27 h 478"/>
                <a:gd name="T42" fmla="*/ 5 w 123"/>
                <a:gd name="T43" fmla="*/ 38 h 478"/>
                <a:gd name="T44" fmla="*/ 2 w 123"/>
                <a:gd name="T45" fmla="*/ 49 h 478"/>
                <a:gd name="T46" fmla="*/ 1 w 123"/>
                <a:gd name="T47" fmla="*/ 54 h 478"/>
                <a:gd name="T48" fmla="*/ 0 w 123"/>
                <a:gd name="T49" fmla="*/ 61 h 478"/>
                <a:gd name="T50" fmla="*/ 0 w 123"/>
                <a:gd name="T51" fmla="*/ 387 h 478"/>
                <a:gd name="T52" fmla="*/ 0 w 123"/>
                <a:gd name="T53" fmla="*/ 387 h 478"/>
                <a:gd name="T54" fmla="*/ 19 w 123"/>
                <a:gd name="T55" fmla="*/ 394 h 478"/>
                <a:gd name="T56" fmla="*/ 36 w 123"/>
                <a:gd name="T57" fmla="*/ 403 h 478"/>
                <a:gd name="T58" fmla="*/ 52 w 123"/>
                <a:gd name="T59" fmla="*/ 414 h 478"/>
                <a:gd name="T60" fmla="*/ 69 w 123"/>
                <a:gd name="T61" fmla="*/ 425 h 478"/>
                <a:gd name="T62" fmla="*/ 83 w 123"/>
                <a:gd name="T63" fmla="*/ 437 h 478"/>
                <a:gd name="T64" fmla="*/ 98 w 123"/>
                <a:gd name="T65" fmla="*/ 450 h 478"/>
                <a:gd name="T66" fmla="*/ 110 w 123"/>
                <a:gd name="T67" fmla="*/ 464 h 478"/>
                <a:gd name="T68" fmla="*/ 123 w 123"/>
                <a:gd name="T69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3" h="478">
                  <a:moveTo>
                    <a:pt x="123" y="478"/>
                  </a:moveTo>
                  <a:lnTo>
                    <a:pt x="123" y="61"/>
                  </a:lnTo>
                  <a:lnTo>
                    <a:pt x="123" y="61"/>
                  </a:lnTo>
                  <a:lnTo>
                    <a:pt x="123" y="54"/>
                  </a:lnTo>
                  <a:lnTo>
                    <a:pt x="122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5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5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9" y="1"/>
                  </a:lnTo>
                  <a:lnTo>
                    <a:pt x="37" y="6"/>
                  </a:lnTo>
                  <a:lnTo>
                    <a:pt x="27" y="11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49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19" y="394"/>
                  </a:lnTo>
                  <a:lnTo>
                    <a:pt x="36" y="403"/>
                  </a:lnTo>
                  <a:lnTo>
                    <a:pt x="52" y="414"/>
                  </a:lnTo>
                  <a:lnTo>
                    <a:pt x="69" y="425"/>
                  </a:lnTo>
                  <a:lnTo>
                    <a:pt x="83" y="437"/>
                  </a:lnTo>
                  <a:lnTo>
                    <a:pt x="98" y="450"/>
                  </a:lnTo>
                  <a:lnTo>
                    <a:pt x="110" y="464"/>
                  </a:lnTo>
                  <a:lnTo>
                    <a:pt x="123" y="478"/>
                  </a:lnTo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368"/>
            <p:cNvSpPr>
              <a:spLocks/>
            </p:cNvSpPr>
            <p:nvPr userDrawn="1"/>
          </p:nvSpPr>
          <p:spPr bwMode="auto">
            <a:xfrm>
              <a:off x="8769350" y="3775031"/>
              <a:ext cx="49212" cy="644525"/>
            </a:xfrm>
            <a:custGeom>
              <a:avLst/>
              <a:gdLst>
                <a:gd name="T0" fmla="*/ 97 w 122"/>
                <a:gd name="T1" fmla="*/ 1626 h 1626"/>
                <a:gd name="T2" fmla="*/ 25 w 122"/>
                <a:gd name="T3" fmla="*/ 1626 h 1626"/>
                <a:gd name="T4" fmla="*/ 25 w 122"/>
                <a:gd name="T5" fmla="*/ 1626 h 1626"/>
                <a:gd name="T6" fmla="*/ 19 w 122"/>
                <a:gd name="T7" fmla="*/ 1626 h 1626"/>
                <a:gd name="T8" fmla="*/ 14 w 122"/>
                <a:gd name="T9" fmla="*/ 1624 h 1626"/>
                <a:gd name="T10" fmla="*/ 10 w 122"/>
                <a:gd name="T11" fmla="*/ 1622 h 1626"/>
                <a:gd name="T12" fmla="*/ 7 w 122"/>
                <a:gd name="T13" fmla="*/ 1619 h 1626"/>
                <a:gd name="T14" fmla="*/ 4 w 122"/>
                <a:gd name="T15" fmla="*/ 1616 h 1626"/>
                <a:gd name="T16" fmla="*/ 2 w 122"/>
                <a:gd name="T17" fmla="*/ 1612 h 1626"/>
                <a:gd name="T18" fmla="*/ 1 w 122"/>
                <a:gd name="T19" fmla="*/ 1607 h 1626"/>
                <a:gd name="T20" fmla="*/ 0 w 122"/>
                <a:gd name="T21" fmla="*/ 1601 h 1626"/>
                <a:gd name="T22" fmla="*/ 0 w 122"/>
                <a:gd name="T23" fmla="*/ 25 h 1626"/>
                <a:gd name="T24" fmla="*/ 0 w 122"/>
                <a:gd name="T25" fmla="*/ 25 h 1626"/>
                <a:gd name="T26" fmla="*/ 1 w 122"/>
                <a:gd name="T27" fmla="*/ 20 h 1626"/>
                <a:gd name="T28" fmla="*/ 2 w 122"/>
                <a:gd name="T29" fmla="*/ 16 h 1626"/>
                <a:gd name="T30" fmla="*/ 4 w 122"/>
                <a:gd name="T31" fmla="*/ 12 h 1626"/>
                <a:gd name="T32" fmla="*/ 7 w 122"/>
                <a:gd name="T33" fmla="*/ 8 h 1626"/>
                <a:gd name="T34" fmla="*/ 10 w 122"/>
                <a:gd name="T35" fmla="*/ 4 h 1626"/>
                <a:gd name="T36" fmla="*/ 14 w 122"/>
                <a:gd name="T37" fmla="*/ 2 h 1626"/>
                <a:gd name="T38" fmla="*/ 19 w 122"/>
                <a:gd name="T39" fmla="*/ 1 h 1626"/>
                <a:gd name="T40" fmla="*/ 25 w 122"/>
                <a:gd name="T41" fmla="*/ 0 h 1626"/>
                <a:gd name="T42" fmla="*/ 97 w 122"/>
                <a:gd name="T43" fmla="*/ 0 h 1626"/>
                <a:gd name="T44" fmla="*/ 97 w 122"/>
                <a:gd name="T45" fmla="*/ 0 h 1626"/>
                <a:gd name="T46" fmla="*/ 103 w 122"/>
                <a:gd name="T47" fmla="*/ 1 h 1626"/>
                <a:gd name="T48" fmla="*/ 107 w 122"/>
                <a:gd name="T49" fmla="*/ 2 h 1626"/>
                <a:gd name="T50" fmla="*/ 111 w 122"/>
                <a:gd name="T51" fmla="*/ 4 h 1626"/>
                <a:gd name="T52" fmla="*/ 115 w 122"/>
                <a:gd name="T53" fmla="*/ 8 h 1626"/>
                <a:gd name="T54" fmla="*/ 118 w 122"/>
                <a:gd name="T55" fmla="*/ 12 h 1626"/>
                <a:gd name="T56" fmla="*/ 120 w 122"/>
                <a:gd name="T57" fmla="*/ 16 h 1626"/>
                <a:gd name="T58" fmla="*/ 121 w 122"/>
                <a:gd name="T59" fmla="*/ 20 h 1626"/>
                <a:gd name="T60" fmla="*/ 122 w 122"/>
                <a:gd name="T61" fmla="*/ 25 h 1626"/>
                <a:gd name="T62" fmla="*/ 122 w 122"/>
                <a:gd name="T63" fmla="*/ 1601 h 1626"/>
                <a:gd name="T64" fmla="*/ 122 w 122"/>
                <a:gd name="T65" fmla="*/ 1601 h 1626"/>
                <a:gd name="T66" fmla="*/ 121 w 122"/>
                <a:gd name="T67" fmla="*/ 1607 h 1626"/>
                <a:gd name="T68" fmla="*/ 120 w 122"/>
                <a:gd name="T69" fmla="*/ 1612 h 1626"/>
                <a:gd name="T70" fmla="*/ 118 w 122"/>
                <a:gd name="T71" fmla="*/ 1616 h 1626"/>
                <a:gd name="T72" fmla="*/ 115 w 122"/>
                <a:gd name="T73" fmla="*/ 1619 h 1626"/>
                <a:gd name="T74" fmla="*/ 111 w 122"/>
                <a:gd name="T75" fmla="*/ 1622 h 1626"/>
                <a:gd name="T76" fmla="*/ 107 w 122"/>
                <a:gd name="T77" fmla="*/ 1624 h 1626"/>
                <a:gd name="T78" fmla="*/ 103 w 122"/>
                <a:gd name="T79" fmla="*/ 1626 h 1626"/>
                <a:gd name="T80" fmla="*/ 97 w 122"/>
                <a:gd name="T81" fmla="*/ 1626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626">
                  <a:moveTo>
                    <a:pt x="97" y="1626"/>
                  </a:moveTo>
                  <a:lnTo>
                    <a:pt x="25" y="1626"/>
                  </a:lnTo>
                  <a:lnTo>
                    <a:pt x="25" y="1626"/>
                  </a:lnTo>
                  <a:lnTo>
                    <a:pt x="19" y="1626"/>
                  </a:lnTo>
                  <a:lnTo>
                    <a:pt x="14" y="1624"/>
                  </a:lnTo>
                  <a:lnTo>
                    <a:pt x="10" y="1622"/>
                  </a:lnTo>
                  <a:lnTo>
                    <a:pt x="7" y="1619"/>
                  </a:lnTo>
                  <a:lnTo>
                    <a:pt x="4" y="1616"/>
                  </a:lnTo>
                  <a:lnTo>
                    <a:pt x="2" y="1612"/>
                  </a:lnTo>
                  <a:lnTo>
                    <a:pt x="1" y="1607"/>
                  </a:lnTo>
                  <a:lnTo>
                    <a:pt x="0" y="160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3" y="1"/>
                  </a:lnTo>
                  <a:lnTo>
                    <a:pt x="107" y="2"/>
                  </a:lnTo>
                  <a:lnTo>
                    <a:pt x="111" y="4"/>
                  </a:lnTo>
                  <a:lnTo>
                    <a:pt x="115" y="8"/>
                  </a:lnTo>
                  <a:lnTo>
                    <a:pt x="118" y="12"/>
                  </a:lnTo>
                  <a:lnTo>
                    <a:pt x="120" y="16"/>
                  </a:lnTo>
                  <a:lnTo>
                    <a:pt x="121" y="20"/>
                  </a:lnTo>
                  <a:lnTo>
                    <a:pt x="122" y="25"/>
                  </a:lnTo>
                  <a:lnTo>
                    <a:pt x="122" y="1601"/>
                  </a:lnTo>
                  <a:lnTo>
                    <a:pt x="122" y="1601"/>
                  </a:lnTo>
                  <a:lnTo>
                    <a:pt x="121" y="1607"/>
                  </a:lnTo>
                  <a:lnTo>
                    <a:pt x="120" y="1612"/>
                  </a:lnTo>
                  <a:lnTo>
                    <a:pt x="118" y="1616"/>
                  </a:lnTo>
                  <a:lnTo>
                    <a:pt x="115" y="1619"/>
                  </a:lnTo>
                  <a:lnTo>
                    <a:pt x="111" y="1622"/>
                  </a:lnTo>
                  <a:lnTo>
                    <a:pt x="107" y="1624"/>
                  </a:lnTo>
                  <a:lnTo>
                    <a:pt x="103" y="1626"/>
                  </a:lnTo>
                  <a:lnTo>
                    <a:pt x="97" y="1626"/>
                  </a:lnTo>
                  <a:close/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369"/>
            <p:cNvSpPr>
              <a:spLocks/>
            </p:cNvSpPr>
            <p:nvPr userDrawn="1"/>
          </p:nvSpPr>
          <p:spPr bwMode="auto">
            <a:xfrm>
              <a:off x="8769350" y="3775031"/>
              <a:ext cx="49212" cy="644525"/>
            </a:xfrm>
            <a:custGeom>
              <a:avLst/>
              <a:gdLst>
                <a:gd name="T0" fmla="*/ 97 w 122"/>
                <a:gd name="T1" fmla="*/ 1626 h 1626"/>
                <a:gd name="T2" fmla="*/ 25 w 122"/>
                <a:gd name="T3" fmla="*/ 1626 h 1626"/>
                <a:gd name="T4" fmla="*/ 25 w 122"/>
                <a:gd name="T5" fmla="*/ 1626 h 1626"/>
                <a:gd name="T6" fmla="*/ 19 w 122"/>
                <a:gd name="T7" fmla="*/ 1626 h 1626"/>
                <a:gd name="T8" fmla="*/ 14 w 122"/>
                <a:gd name="T9" fmla="*/ 1624 h 1626"/>
                <a:gd name="T10" fmla="*/ 10 w 122"/>
                <a:gd name="T11" fmla="*/ 1622 h 1626"/>
                <a:gd name="T12" fmla="*/ 7 w 122"/>
                <a:gd name="T13" fmla="*/ 1619 h 1626"/>
                <a:gd name="T14" fmla="*/ 4 w 122"/>
                <a:gd name="T15" fmla="*/ 1616 h 1626"/>
                <a:gd name="T16" fmla="*/ 2 w 122"/>
                <a:gd name="T17" fmla="*/ 1612 h 1626"/>
                <a:gd name="T18" fmla="*/ 1 w 122"/>
                <a:gd name="T19" fmla="*/ 1607 h 1626"/>
                <a:gd name="T20" fmla="*/ 0 w 122"/>
                <a:gd name="T21" fmla="*/ 1601 h 1626"/>
                <a:gd name="T22" fmla="*/ 0 w 122"/>
                <a:gd name="T23" fmla="*/ 25 h 1626"/>
                <a:gd name="T24" fmla="*/ 0 w 122"/>
                <a:gd name="T25" fmla="*/ 25 h 1626"/>
                <a:gd name="T26" fmla="*/ 1 w 122"/>
                <a:gd name="T27" fmla="*/ 20 h 1626"/>
                <a:gd name="T28" fmla="*/ 2 w 122"/>
                <a:gd name="T29" fmla="*/ 16 h 1626"/>
                <a:gd name="T30" fmla="*/ 4 w 122"/>
                <a:gd name="T31" fmla="*/ 12 h 1626"/>
                <a:gd name="T32" fmla="*/ 7 w 122"/>
                <a:gd name="T33" fmla="*/ 8 h 1626"/>
                <a:gd name="T34" fmla="*/ 10 w 122"/>
                <a:gd name="T35" fmla="*/ 4 h 1626"/>
                <a:gd name="T36" fmla="*/ 14 w 122"/>
                <a:gd name="T37" fmla="*/ 2 h 1626"/>
                <a:gd name="T38" fmla="*/ 19 w 122"/>
                <a:gd name="T39" fmla="*/ 1 h 1626"/>
                <a:gd name="T40" fmla="*/ 25 w 122"/>
                <a:gd name="T41" fmla="*/ 0 h 1626"/>
                <a:gd name="T42" fmla="*/ 97 w 122"/>
                <a:gd name="T43" fmla="*/ 0 h 1626"/>
                <a:gd name="T44" fmla="*/ 97 w 122"/>
                <a:gd name="T45" fmla="*/ 0 h 1626"/>
                <a:gd name="T46" fmla="*/ 103 w 122"/>
                <a:gd name="T47" fmla="*/ 1 h 1626"/>
                <a:gd name="T48" fmla="*/ 107 w 122"/>
                <a:gd name="T49" fmla="*/ 2 h 1626"/>
                <a:gd name="T50" fmla="*/ 111 w 122"/>
                <a:gd name="T51" fmla="*/ 4 h 1626"/>
                <a:gd name="T52" fmla="*/ 115 w 122"/>
                <a:gd name="T53" fmla="*/ 8 h 1626"/>
                <a:gd name="T54" fmla="*/ 118 w 122"/>
                <a:gd name="T55" fmla="*/ 12 h 1626"/>
                <a:gd name="T56" fmla="*/ 120 w 122"/>
                <a:gd name="T57" fmla="*/ 16 h 1626"/>
                <a:gd name="T58" fmla="*/ 121 w 122"/>
                <a:gd name="T59" fmla="*/ 20 h 1626"/>
                <a:gd name="T60" fmla="*/ 122 w 122"/>
                <a:gd name="T61" fmla="*/ 25 h 1626"/>
                <a:gd name="T62" fmla="*/ 122 w 122"/>
                <a:gd name="T63" fmla="*/ 1601 h 1626"/>
                <a:gd name="T64" fmla="*/ 122 w 122"/>
                <a:gd name="T65" fmla="*/ 1601 h 1626"/>
                <a:gd name="T66" fmla="*/ 121 w 122"/>
                <a:gd name="T67" fmla="*/ 1607 h 1626"/>
                <a:gd name="T68" fmla="*/ 120 w 122"/>
                <a:gd name="T69" fmla="*/ 1612 h 1626"/>
                <a:gd name="T70" fmla="*/ 118 w 122"/>
                <a:gd name="T71" fmla="*/ 1616 h 1626"/>
                <a:gd name="T72" fmla="*/ 115 w 122"/>
                <a:gd name="T73" fmla="*/ 1619 h 1626"/>
                <a:gd name="T74" fmla="*/ 111 w 122"/>
                <a:gd name="T75" fmla="*/ 1622 h 1626"/>
                <a:gd name="T76" fmla="*/ 107 w 122"/>
                <a:gd name="T77" fmla="*/ 1624 h 1626"/>
                <a:gd name="T78" fmla="*/ 103 w 122"/>
                <a:gd name="T79" fmla="*/ 1626 h 1626"/>
                <a:gd name="T80" fmla="*/ 97 w 122"/>
                <a:gd name="T81" fmla="*/ 1626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626">
                  <a:moveTo>
                    <a:pt x="97" y="1626"/>
                  </a:moveTo>
                  <a:lnTo>
                    <a:pt x="25" y="1626"/>
                  </a:lnTo>
                  <a:lnTo>
                    <a:pt x="25" y="1626"/>
                  </a:lnTo>
                  <a:lnTo>
                    <a:pt x="19" y="1626"/>
                  </a:lnTo>
                  <a:lnTo>
                    <a:pt x="14" y="1624"/>
                  </a:lnTo>
                  <a:lnTo>
                    <a:pt x="10" y="1622"/>
                  </a:lnTo>
                  <a:lnTo>
                    <a:pt x="7" y="1619"/>
                  </a:lnTo>
                  <a:lnTo>
                    <a:pt x="4" y="1616"/>
                  </a:lnTo>
                  <a:lnTo>
                    <a:pt x="2" y="1612"/>
                  </a:lnTo>
                  <a:lnTo>
                    <a:pt x="1" y="1607"/>
                  </a:lnTo>
                  <a:lnTo>
                    <a:pt x="0" y="160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3" y="1"/>
                  </a:lnTo>
                  <a:lnTo>
                    <a:pt x="107" y="2"/>
                  </a:lnTo>
                  <a:lnTo>
                    <a:pt x="111" y="4"/>
                  </a:lnTo>
                  <a:lnTo>
                    <a:pt x="115" y="8"/>
                  </a:lnTo>
                  <a:lnTo>
                    <a:pt x="118" y="12"/>
                  </a:lnTo>
                  <a:lnTo>
                    <a:pt x="120" y="16"/>
                  </a:lnTo>
                  <a:lnTo>
                    <a:pt x="121" y="20"/>
                  </a:lnTo>
                  <a:lnTo>
                    <a:pt x="122" y="25"/>
                  </a:lnTo>
                  <a:lnTo>
                    <a:pt x="122" y="1601"/>
                  </a:lnTo>
                  <a:lnTo>
                    <a:pt x="122" y="1601"/>
                  </a:lnTo>
                  <a:lnTo>
                    <a:pt x="121" y="1607"/>
                  </a:lnTo>
                  <a:lnTo>
                    <a:pt x="120" y="1612"/>
                  </a:lnTo>
                  <a:lnTo>
                    <a:pt x="118" y="1616"/>
                  </a:lnTo>
                  <a:lnTo>
                    <a:pt x="115" y="1619"/>
                  </a:lnTo>
                  <a:lnTo>
                    <a:pt x="111" y="1622"/>
                  </a:lnTo>
                  <a:lnTo>
                    <a:pt x="107" y="1624"/>
                  </a:lnTo>
                  <a:lnTo>
                    <a:pt x="103" y="1626"/>
                  </a:lnTo>
                  <a:lnTo>
                    <a:pt x="97" y="1626"/>
                  </a:lnTo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3" name="Прямоугольник 122"/>
          <p:cNvSpPr/>
          <p:nvPr/>
        </p:nvSpPr>
        <p:spPr>
          <a:xfrm>
            <a:off x="6195662" y="5741140"/>
            <a:ext cx="325083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 6 лет лишения свободы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4" name="Стрелка вправо 61"/>
          <p:cNvSpPr/>
          <p:nvPr/>
        </p:nvSpPr>
        <p:spPr>
          <a:xfrm>
            <a:off x="3998980" y="5863272"/>
            <a:ext cx="624295" cy="211348"/>
          </a:xfrm>
          <a:prstGeom prst="rightArrow">
            <a:avLst>
              <a:gd name="adj1" fmla="val 50000"/>
              <a:gd name="adj2" fmla="val 107660"/>
            </a:avLst>
          </a:prstGeom>
          <a:gradFill rotWithShape="0">
            <a:gsLst>
              <a:gs pos="0">
                <a:srgbClr val="2E75B6"/>
              </a:gs>
              <a:gs pos="100000">
                <a:srgbClr val="BDD7EE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Стрелка вправо 61"/>
          <p:cNvSpPr/>
          <p:nvPr/>
        </p:nvSpPr>
        <p:spPr>
          <a:xfrm>
            <a:off x="5482732" y="5853689"/>
            <a:ext cx="624295" cy="211348"/>
          </a:xfrm>
          <a:prstGeom prst="rightArrow">
            <a:avLst>
              <a:gd name="adj1" fmla="val 50000"/>
              <a:gd name="adj2" fmla="val 107660"/>
            </a:avLst>
          </a:prstGeom>
          <a:gradFill rotWithShape="0">
            <a:gsLst>
              <a:gs pos="0">
                <a:srgbClr val="2E75B6"/>
              </a:gs>
              <a:gs pos="100000">
                <a:srgbClr val="BDD7EE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Прямоугольник 37"/>
          <p:cNvSpPr/>
          <p:nvPr/>
        </p:nvSpPr>
        <p:spPr>
          <a:xfrm>
            <a:off x="384190" y="5253426"/>
            <a:ext cx="9430850" cy="45719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4"/>
          <a:srcRect t="23929" b="24423"/>
          <a:stretch/>
        </p:blipFill>
        <p:spPr>
          <a:xfrm>
            <a:off x="362880" y="1074209"/>
            <a:ext cx="1600200" cy="826477"/>
          </a:xfrm>
          <a:prstGeom prst="rect">
            <a:avLst/>
          </a:prstGeom>
        </p:spPr>
      </p:pic>
      <p:cxnSp>
        <p:nvCxnSpPr>
          <p:cNvPr id="128" name="Прямая со стрелкой 127"/>
          <p:cNvCxnSpPr/>
          <p:nvPr/>
        </p:nvCxnSpPr>
        <p:spPr>
          <a:xfrm flipH="1">
            <a:off x="527538" y="2083109"/>
            <a:ext cx="238840" cy="57751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1645633" y="2077166"/>
            <a:ext cx="239397" cy="539068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Рисунок 1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97" y="2733321"/>
            <a:ext cx="501646" cy="396036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257" y="2737424"/>
            <a:ext cx="501646" cy="396036"/>
          </a:xfrm>
          <a:prstGeom prst="rect">
            <a:avLst/>
          </a:prstGeom>
        </p:spPr>
      </p:pic>
      <p:sp>
        <p:nvSpPr>
          <p:cNvPr id="132" name="Прямоугольник 131"/>
          <p:cNvSpPr/>
          <p:nvPr/>
        </p:nvSpPr>
        <p:spPr>
          <a:xfrm>
            <a:off x="544276" y="3113752"/>
            <a:ext cx="147276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анковские карты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33" name="Прямая со стрелкой 132"/>
          <p:cNvCxnSpPr/>
          <p:nvPr/>
        </p:nvCxnSpPr>
        <p:spPr>
          <a:xfrm>
            <a:off x="547520" y="3366688"/>
            <a:ext cx="328988" cy="530287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H="1">
            <a:off x="1644843" y="3324628"/>
            <a:ext cx="372196" cy="544125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6"/>
          <a:srcRect l="12036" t="10538" r="13504" b="10826"/>
          <a:stretch/>
        </p:blipFill>
        <p:spPr>
          <a:xfrm>
            <a:off x="771481" y="3868753"/>
            <a:ext cx="940776" cy="993531"/>
          </a:xfrm>
          <a:prstGeom prst="rect">
            <a:avLst/>
          </a:prstGeom>
        </p:spPr>
      </p:pic>
      <p:sp>
        <p:nvSpPr>
          <p:cNvPr id="139" name="Прямоугольник 138"/>
          <p:cNvSpPr/>
          <p:nvPr/>
        </p:nvSpPr>
        <p:spPr>
          <a:xfrm>
            <a:off x="610280" y="4832235"/>
            <a:ext cx="134075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Преступник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3" name="Стрелка вправо 61"/>
          <p:cNvSpPr/>
          <p:nvPr/>
        </p:nvSpPr>
        <p:spPr>
          <a:xfrm rot="20027485">
            <a:off x="2169458" y="3489420"/>
            <a:ext cx="2337581" cy="211348"/>
          </a:xfrm>
          <a:prstGeom prst="rightArrow">
            <a:avLst>
              <a:gd name="adj1" fmla="val 50000"/>
              <a:gd name="adj2" fmla="val 107660"/>
            </a:avLst>
          </a:prstGeom>
          <a:gradFill rotWithShape="0">
            <a:gsLst>
              <a:gs pos="0">
                <a:srgbClr val="2E75B6"/>
              </a:gs>
              <a:gs pos="100000">
                <a:srgbClr val="BDD7EE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954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6" descr="F:\гербы 1\росфин.png"/>
          <p:cNvPicPr/>
          <p:nvPr/>
        </p:nvPicPr>
        <p:blipFill>
          <a:blip r:embed="rId3"/>
          <a:stretch/>
        </p:blipFill>
        <p:spPr>
          <a:xfrm>
            <a:off x="459360" y="80640"/>
            <a:ext cx="338400" cy="369720"/>
          </a:xfrm>
          <a:prstGeom prst="rect">
            <a:avLst/>
          </a:prstGeom>
          <a:ln w="0">
            <a:noFill/>
          </a:ln>
        </p:spPr>
      </p:pic>
      <p:sp>
        <p:nvSpPr>
          <p:cNvPr id="179" name="TextBox 13"/>
          <p:cNvSpPr/>
          <p:nvPr/>
        </p:nvSpPr>
        <p:spPr>
          <a:xfrm>
            <a:off x="883800" y="81000"/>
            <a:ext cx="2681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ФЕДЕРАЛЬНАЯ СЛУЖБА </a:t>
            </a:r>
            <a:endParaRPr lang="ru-RU" sz="9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ПО ФИНАНСОВОМУ МОНИТОРИНГУ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80" name="Прямоугольник 24"/>
          <p:cNvSpPr/>
          <p:nvPr/>
        </p:nvSpPr>
        <p:spPr>
          <a:xfrm>
            <a:off x="362880" y="481680"/>
            <a:ext cx="9179640" cy="35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Прямоугольник 25"/>
          <p:cNvSpPr/>
          <p:nvPr/>
        </p:nvSpPr>
        <p:spPr>
          <a:xfrm flipV="1">
            <a:off x="362880" y="898920"/>
            <a:ext cx="9179640" cy="17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Прямоугольник 26"/>
          <p:cNvSpPr/>
          <p:nvPr/>
        </p:nvSpPr>
        <p:spPr>
          <a:xfrm>
            <a:off x="374400" y="488160"/>
            <a:ext cx="9058680" cy="4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6000"/>
              </a:lnSpc>
              <a:spcAft>
                <a:spcPts val="799"/>
              </a:spcAft>
              <a:buNone/>
            </a:pPr>
            <a:r>
              <a:rPr lang="ru-RU" sz="2200" b="1" strike="noStrike" spc="-1">
                <a:solidFill>
                  <a:srgbClr val="1F4E79"/>
                </a:solidFill>
                <a:latin typeface="Microsoft Sans Serif"/>
              </a:rPr>
              <a:t>Ответственность «дропа»</a:t>
            </a:r>
            <a:endParaRPr lang="ru-RU" sz="2200" b="0" strike="noStrike" spc="-1">
              <a:latin typeface="XO Oriel"/>
            </a:endParaRPr>
          </a:p>
        </p:txBody>
      </p:sp>
      <p:sp>
        <p:nvSpPr>
          <p:cNvPr id="184" name="PlaceHolder 1"/>
          <p:cNvSpPr>
            <a:spLocks noGrp="1"/>
          </p:cNvSpPr>
          <p:nvPr>
            <p:ph type="sldNum" idx="17"/>
          </p:nvPr>
        </p:nvSpPr>
        <p:spPr>
          <a:xfrm>
            <a:off x="9270720" y="6491160"/>
            <a:ext cx="544320" cy="29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1" strike="noStrike" spc="-1">
                <a:solidFill>
                  <a:srgbClr val="1F4E79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192AB8E-8D80-4817-A493-C4FC07EBDBFE}" type="slidenum">
              <a:rPr lang="ru-RU" sz="1200" b="1" strike="noStrike" spc="-1">
                <a:solidFill>
                  <a:srgbClr val="1F4E79"/>
                </a:solidFill>
                <a:latin typeface="Arial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85" name="Прямоугольник 27"/>
          <p:cNvSpPr/>
          <p:nvPr/>
        </p:nvSpPr>
        <p:spPr>
          <a:xfrm>
            <a:off x="360000" y="1347120"/>
            <a:ext cx="275148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12036" t="10538" r="13504" b="10826"/>
          <a:stretch/>
        </p:blipFill>
        <p:spPr>
          <a:xfrm>
            <a:off x="748721" y="5342546"/>
            <a:ext cx="630161" cy="665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7772" y="5508570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Угрозы/шантаж со стороны организаторов «схемы»</a:t>
            </a:r>
            <a:endParaRPr lang="ru-RU" sz="2000" dirty="0">
              <a:solidFill>
                <a:srgbClr val="053A5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7772" y="4038724"/>
            <a:ext cx="818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Может стать фигурантом уголовного дела </a:t>
            </a:r>
            <a:endParaRPr lang="ru-RU" sz="2000" dirty="0" smtClean="0">
              <a:solidFill>
                <a:srgbClr val="053A5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sz="2000" dirty="0" err="1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ст.ст</a:t>
            </a:r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159, 173.2, </a:t>
            </a:r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187 УК </a:t>
            </a:r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РФ и др.)</a:t>
            </a:r>
            <a:endParaRPr lang="ru-RU" sz="2000" dirty="0">
              <a:solidFill>
                <a:srgbClr val="053A5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9708" t="20330" r="9523" b="18681"/>
          <a:stretch/>
        </p:blipFill>
        <p:spPr>
          <a:xfrm>
            <a:off x="584718" y="4049253"/>
            <a:ext cx="909581" cy="686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9707" t="12637" r="8425" b="8791"/>
          <a:stretch/>
        </p:blipFill>
        <p:spPr>
          <a:xfrm>
            <a:off x="641169" y="2624694"/>
            <a:ext cx="647418" cy="6213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53081" y="2612202"/>
            <a:ext cx="810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Взыскание по судебным решениям крупных сумм денежных средств, проходивших по счетам «</a:t>
            </a:r>
            <a:r>
              <a:rPr lang="ru-RU" sz="2000" dirty="0" err="1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дропа</a:t>
            </a:r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</a:t>
            </a:r>
            <a:endParaRPr lang="ru-RU" sz="2000" dirty="0">
              <a:solidFill>
                <a:srgbClr val="053A5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82" y="1097530"/>
            <a:ext cx="902117" cy="9021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53081" y="1366207"/>
            <a:ext cx="7717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Отказы в банковском обслуживании, </a:t>
            </a:r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негативная финансовая репутация</a:t>
            </a:r>
            <a:endParaRPr lang="ru-RU" sz="2000" dirty="0">
              <a:solidFill>
                <a:srgbClr val="053A5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" descr="F:\гербы 1\росфин.png"/>
          <p:cNvPicPr/>
          <p:nvPr/>
        </p:nvPicPr>
        <p:blipFill>
          <a:blip r:embed="rId3"/>
          <a:stretch/>
        </p:blipFill>
        <p:spPr>
          <a:xfrm>
            <a:off x="459360" y="80640"/>
            <a:ext cx="338400" cy="369720"/>
          </a:xfrm>
          <a:prstGeom prst="rect">
            <a:avLst/>
          </a:prstGeom>
          <a:ln w="0">
            <a:noFill/>
          </a:ln>
        </p:spPr>
      </p:pic>
      <p:sp>
        <p:nvSpPr>
          <p:cNvPr id="147" name="TextBox 8"/>
          <p:cNvSpPr/>
          <p:nvPr/>
        </p:nvSpPr>
        <p:spPr>
          <a:xfrm>
            <a:off x="883800" y="81000"/>
            <a:ext cx="2681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ФЕДЕРАЛЬНАЯ СЛУЖБА </a:t>
            </a:r>
            <a:endParaRPr lang="ru-RU" sz="9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ПО ФИНАНСОВОМУ МОНИТОРИНГУ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8" name="Прямоугольник 10"/>
          <p:cNvSpPr/>
          <p:nvPr/>
        </p:nvSpPr>
        <p:spPr>
          <a:xfrm>
            <a:off x="362880" y="481680"/>
            <a:ext cx="9179640" cy="35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Прямоугольник 11"/>
          <p:cNvSpPr/>
          <p:nvPr/>
        </p:nvSpPr>
        <p:spPr>
          <a:xfrm flipV="1">
            <a:off x="362880" y="898920"/>
            <a:ext cx="9179640" cy="17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Прямоугольник 14"/>
          <p:cNvSpPr/>
          <p:nvPr/>
        </p:nvSpPr>
        <p:spPr>
          <a:xfrm>
            <a:off x="374400" y="488160"/>
            <a:ext cx="9058680" cy="4228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6000"/>
              </a:lnSpc>
              <a:spcAft>
                <a:spcPts val="799"/>
              </a:spcAft>
              <a:buNone/>
            </a:pPr>
            <a:r>
              <a:rPr lang="ru-RU" sz="2200" b="1" spc="-1" dirty="0" smtClean="0">
                <a:solidFill>
                  <a:srgbClr val="1F4E79"/>
                </a:solidFill>
                <a:latin typeface="Microsoft Sans Serif"/>
              </a:rPr>
              <a:t>Последствия деятельности «</a:t>
            </a:r>
            <a:r>
              <a:rPr lang="ru-RU" sz="2200" b="1" spc="-1" dirty="0" err="1" smtClean="0">
                <a:solidFill>
                  <a:srgbClr val="1F4E79"/>
                </a:solidFill>
                <a:latin typeface="Microsoft Sans Serif"/>
              </a:rPr>
              <a:t>дропа</a:t>
            </a:r>
            <a:r>
              <a:rPr lang="ru-RU" sz="2200" b="1" spc="-1" dirty="0" smtClean="0">
                <a:solidFill>
                  <a:srgbClr val="1F4E79"/>
                </a:solidFill>
                <a:latin typeface="Microsoft Sans Serif"/>
              </a:rPr>
              <a:t>»</a:t>
            </a:r>
            <a:endParaRPr lang="ru-RU" sz="2200" b="1" spc="-1" dirty="0">
              <a:solidFill>
                <a:srgbClr val="1F4E79"/>
              </a:solidFill>
              <a:latin typeface="Microsoft Sans Serif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sldNum" idx="4294967295"/>
          </p:nvPr>
        </p:nvSpPr>
        <p:spPr>
          <a:xfrm>
            <a:off x="9270720" y="6491160"/>
            <a:ext cx="544320" cy="29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1" strike="noStrike" spc="-1">
                <a:solidFill>
                  <a:srgbClr val="1F4E79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C3DCF00-FB0E-421C-ABAD-F78034AB8463}" type="slidenum">
              <a:rPr lang="ru-RU" sz="1200" b="1" strike="noStrike" spc="-1">
                <a:solidFill>
                  <a:srgbClr val="1F4E79"/>
                </a:solidFill>
                <a:latin typeface="Arial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400" y="1019002"/>
            <a:ext cx="9083160" cy="52498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1701" indent="-351701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Ответственность деньгами и имуществом родителей </a:t>
            </a:r>
          </a:p>
          <a:p>
            <a:pPr algn="just">
              <a:lnSpc>
                <a:spcPct val="114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- судебные решения о применении последствий (штрафы) по недействительным сделкам (ст. 169 ГК РФ, ст. 52 АПК РФ) и ущерба в пользу пострадавших от мошеннических действий (ст. 56 ГПК РФ, ст.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1102 ГК РФ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algn="just">
              <a:lnSpc>
                <a:spcPct val="114000"/>
              </a:lnSpc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Разрушение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финансовой репутации</a:t>
            </a:r>
          </a:p>
          <a:p>
            <a:pPr algn="just">
              <a:lnSpc>
                <a:spcPct val="114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блокировки счетов и операций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 algn="just">
              <a:lnSpc>
                <a:spcPct val="114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51701" indent="-351701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Риски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родителей</a:t>
            </a:r>
          </a:p>
          <a:p>
            <a:pPr algn="just">
              <a:lnSpc>
                <a:spcPct val="114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- потеря работы, трудности с трудоустройством и получением стабильного дохода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 algn="just">
              <a:lnSpc>
                <a:spcPct val="114000"/>
              </a:lnSpc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Разрушение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деловой репутации</a:t>
            </a:r>
          </a:p>
          <a:p>
            <a:pPr algn="just">
              <a:lnSpc>
                <a:spcPct val="114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трудности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будущим трудоустройством в значимые организации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algn="just">
              <a:lnSpc>
                <a:spcPct val="114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Формирование негативного досье в государственных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органах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- МВД, ФНС, Прокуратура,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Росфинмониторинг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и др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Дропы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 затягивают за собой других членов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семьи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- братьев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сестер, а также друзей</a:t>
            </a:r>
          </a:p>
          <a:p>
            <a:pPr algn="just">
              <a:lnSpc>
                <a:spcPct val="114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633" y1="94336" x2="48633" y2="94336"/>
                        <a14:foregroundMark x1="44727" y1="95996" x2="44727" y2="95996"/>
                        <a14:foregroundMark x1="41406" y1="95117" x2="41406" y2="95117"/>
                        <a14:foregroundMark x1="54004" y1="95313" x2="54004" y2="95313"/>
                        <a14:foregroundMark x1="62598" y1="93652" x2="62109" y2="92871"/>
                        <a14:backgroundMark x1="19043" y1="58691" x2="19043" y2="58691"/>
                        <a14:backgroundMark x1="20215" y1="64746" x2="20215" y2="64746"/>
                        <a14:backgroundMark x1="21582" y1="45898" x2="21582" y2="45898"/>
                        <a14:backgroundMark x1="18262" y1="31543" x2="18262" y2="31543"/>
                        <a14:backgroundMark x1="16113" y1="18066" x2="16113" y2="18066"/>
                        <a14:backgroundMark x1="83203" y1="27637" x2="83203" y2="27637"/>
                        <a14:backgroundMark x1="71875" y1="33887" x2="71875" y2="33887"/>
                        <a14:backgroundMark x1="65527" y1="39258" x2="65527" y2="39258"/>
                        <a14:backgroundMark x1="77148" y1="56543" x2="77148" y2="56543"/>
                        <a14:backgroundMark x1="72070" y1="69824" x2="72070" y2="69824"/>
                        <a14:backgroundMark x1="65723" y1="75293" x2="65723" y2="75293"/>
                        <a14:backgroundMark x1="93848" y1="80859" x2="93848" y2="80859"/>
                        <a14:backgroundMark x1="92480" y1="53906" x2="92480" y2="53906"/>
                        <a14:backgroundMark x1="90918" y1="41992" x2="90918" y2="41992"/>
                        <a14:backgroundMark x1="88672" y1="16699" x2="88672" y2="16699"/>
                        <a14:backgroundMark x1="77344" y1="11914" x2="77344" y2="11914"/>
                        <a14:backgroundMark x1="69629" y1="29199" x2="69629" y2="29199"/>
                        <a14:backgroundMark x1="78125" y1="42969" x2="78125" y2="42969"/>
                        <a14:backgroundMark x1="67480" y1="62988" x2="67480" y2="62988"/>
                        <a14:backgroundMark x1="23145" y1="77539" x2="23145" y2="77539"/>
                        <a14:backgroundMark x1="17285" y1="82617" x2="17285" y2="82617"/>
                        <a14:backgroundMark x1="12402" y1="76758" x2="12207" y2="76172"/>
                        <a14:backgroundMark x1="13965" y1="53906" x2="13965" y2="53906"/>
                        <a14:backgroundMark x1="14160" y1="29785" x2="14160" y2="29785"/>
                        <a14:backgroundMark x1="9180" y1="8789" x2="9180" y2="8789"/>
                        <a14:backgroundMark x1="7617" y1="37305" x2="7617" y2="37305"/>
                        <a14:backgroundMark x1="12402" y1="48633" x2="12402" y2="48633"/>
                        <a14:backgroundMark x1="24512" y1="38867" x2="24512" y2="38867"/>
                        <a14:backgroundMark x1="33398" y1="40039" x2="33398" y2="40039"/>
                        <a14:backgroundMark x1="28027" y1="14453" x2="28027" y2="14453"/>
                        <a14:backgroundMark x1="24512" y1="9180" x2="24512" y2="9180"/>
                        <a14:backgroundMark x1="18066" y1="7813" x2="18066" y2="7813"/>
                        <a14:backgroundMark x1="7227" y1="19238" x2="7227" y2="19238"/>
                        <a14:backgroundMark x1="7031" y1="30176" x2="7031" y2="30176"/>
                        <a14:backgroundMark x1="6055" y1="11133" x2="6055" y2="11133"/>
                        <a14:backgroundMark x1="11816" y1="12109" x2="11816" y2="12109"/>
                        <a14:backgroundMark x1="10840" y1="5469" x2="10840" y2="5469"/>
                        <a14:backgroundMark x1="6250" y1="4492" x2="6250" y2="4492"/>
                        <a14:backgroundMark x1="72070" y1="5273" x2="72070" y2="5273"/>
                        <a14:backgroundMark x1="93652" y1="6445" x2="93652" y2="6445"/>
                        <a14:backgroundMark x1="76367" y1="20410" x2="76367" y2="20410"/>
                        <a14:backgroundMark x1="66699" y1="24512" x2="66699" y2="24512"/>
                        <a14:backgroundMark x1="59082" y1="39844" x2="59082" y2="39844"/>
                        <a14:backgroundMark x1="69238" y1="47070" x2="69238" y2="47070"/>
                        <a14:backgroundMark x1="82422" y1="35938" x2="82422" y2="35938"/>
                        <a14:backgroundMark x1="84766" y1="58496" x2="84766" y2="58496"/>
                        <a14:backgroundMark x1="78125" y1="84766" x2="78125" y2="84766"/>
                        <a14:backgroundMark x1="90332" y1="78516" x2="90332" y2="78516"/>
                        <a14:backgroundMark x1="85547" y1="72363" x2="85547" y2="72363"/>
                        <a14:backgroundMark x1="73438" y1="75977" x2="73438" y2="75977"/>
                        <a14:backgroundMark x1="64355" y1="81055" x2="64355" y2="81055"/>
                        <a14:backgroundMark x1="59082" y1="84375" x2="59082" y2="84375"/>
                        <a14:backgroundMark x1="46875" y1="88477" x2="46875" y2="88477"/>
                        <a14:backgroundMark x1="47656" y1="85547" x2="47656" y2="85547"/>
                        <a14:backgroundMark x1="48242" y1="82813" x2="48242" y2="82813"/>
                        <a14:backgroundMark x1="36328" y1="83203" x2="36328" y2="83203"/>
                        <a14:backgroundMark x1="29199" y1="76172" x2="29199" y2="76172"/>
                        <a14:backgroundMark x1="35938" y1="71777" x2="35938" y2="71777"/>
                        <a14:backgroundMark x1="31641" y1="68652" x2="31641" y2="68652"/>
                        <a14:backgroundMark x1="29199" y1="65723" x2="29199" y2="65723"/>
                        <a14:backgroundMark x1="20020" y1="68066" x2="20020" y2="68066"/>
                        <a14:backgroundMark x1="11621" y1="73730" x2="11621" y2="73730"/>
                        <a14:backgroundMark x1="11426" y1="65918" x2="11426" y2="65918"/>
                        <a14:backgroundMark x1="8984" y1="62402" x2="8984" y2="62402"/>
                        <a14:backgroundMark x1="7031" y1="53906" x2="7031" y2="53906"/>
                        <a14:backgroundMark x1="6445" y1="73730" x2="6445" y2="73730"/>
                        <a14:backgroundMark x1="7617" y1="85156" x2="7617" y2="85156"/>
                        <a14:backgroundMark x1="5664" y1="73926" x2="5664" y2="73926"/>
                        <a14:backgroundMark x1="5078" y1="79883" x2="5078" y2="79883"/>
                        <a14:backgroundMark x1="4883" y1="70996" x2="4883" y2="70996"/>
                        <a14:backgroundMark x1="4492" y1="64160" x2="4492" y2="64160"/>
                        <a14:backgroundMark x1="5078" y1="50781" x2="5078" y2="50781"/>
                        <a14:backgroundMark x1="5664" y1="44922" x2="5664" y2="44922"/>
                        <a14:backgroundMark x1="4297" y1="40820" x2="4297" y2="40820"/>
                        <a14:backgroundMark x1="3906" y1="35742" x2="3906" y2="35742"/>
                        <a14:backgroundMark x1="4297" y1="29199" x2="4297" y2="29199"/>
                        <a14:backgroundMark x1="5664" y1="22949" x2="5664" y2="22949"/>
                        <a14:backgroundMark x1="10645" y1="22363" x2="10645" y2="22363"/>
                        <a14:backgroundMark x1="16699" y1="22363" x2="16699" y2="22363"/>
                        <a14:backgroundMark x1="19043" y1="19629" x2="19043" y2="19629"/>
                        <a14:backgroundMark x1="22168" y1="24707" x2="22363" y2="25293"/>
                        <a14:backgroundMark x1="29199" y1="34863" x2="30078" y2="36328"/>
                        <a14:backgroundMark x1="27051" y1="37695" x2="27051" y2="37695"/>
                        <a14:backgroundMark x1="17871" y1="43750" x2="17871" y2="43750"/>
                        <a14:backgroundMark x1="33105" y1="6641" x2="33105" y2="6641"/>
                        <a14:backgroundMark x1="31152" y1="10547" x2="31152" y2="10547"/>
                        <a14:backgroundMark x1="28809" y1="3711" x2="28809" y2="3711"/>
                        <a14:backgroundMark x1="28223" y1="2148" x2="28223" y2="2148"/>
                        <a14:backgroundMark x1="34961" y1="2148" x2="34961" y2="2148"/>
                        <a14:backgroundMark x1="41211" y1="2734" x2="41211" y2="2734"/>
                        <a14:backgroundMark x1="41016" y1="4102" x2="41602" y2="4297"/>
                        <a14:backgroundMark x1="43945" y1="4883" x2="43945" y2="4883"/>
                        <a14:backgroundMark x1="46680" y1="4492" x2="46680" y2="4492"/>
                        <a14:backgroundMark x1="49609" y1="4492" x2="49609" y2="4492"/>
                        <a14:backgroundMark x1="58887" y1="3320" x2="58887" y2="3320"/>
                        <a14:backgroundMark x1="64551" y1="3516" x2="64551" y2="3516"/>
                        <a14:backgroundMark x1="70215" y1="9570" x2="70215" y2="9570"/>
                        <a14:backgroundMark x1="72559" y1="12891" x2="72559" y2="13477"/>
                        <a14:backgroundMark x1="70020" y1="20215" x2="70020" y2="20215"/>
                        <a14:backgroundMark x1="63379" y1="23340" x2="63379" y2="23340"/>
                        <a14:backgroundMark x1="65723" y1="28027" x2="65723" y2="28027"/>
                        <a14:backgroundMark x1="65137" y1="33105" x2="65137" y2="33105"/>
                        <a14:backgroundMark x1="62988" y1="36133" x2="62988" y2="36133"/>
                        <a14:backgroundMark x1="54980" y1="38867" x2="54980" y2="38867"/>
                        <a14:backgroundMark x1="29785" y1="46094" x2="29785" y2="46094"/>
                        <a14:backgroundMark x1="29199" y1="43750" x2="29199" y2="43750"/>
                        <a14:backgroundMark x1="28809" y1="30957" x2="28809" y2="30957"/>
                        <a14:backgroundMark x1="24316" y1="34473" x2="24316" y2="34473"/>
                        <a14:backgroundMark x1="18066" y1="37695" x2="18066" y2="37695"/>
                        <a14:backgroundMark x1="18262" y1="47070" x2="18262" y2="47070"/>
                        <a14:backgroundMark x1="16895" y1="55078" x2="16895" y2="55078"/>
                        <a14:backgroundMark x1="22949" y1="53711" x2="22949" y2="53711"/>
                        <a14:backgroundMark x1="26660" y1="58496" x2="26660" y2="58496"/>
                        <a14:backgroundMark x1="27051" y1="52930" x2="27051" y2="52930"/>
                        <a14:backgroundMark x1="28418" y1="57324" x2="28418" y2="57324"/>
                        <a14:backgroundMark x1="80469" y1="62207" x2="80469" y2="62207"/>
                        <a14:backgroundMark x1="65527" y1="66309" x2="65527" y2="66309"/>
                        <a14:backgroundMark x1="61230" y1="69238" x2="61230" y2="69238"/>
                        <a14:backgroundMark x1="63184" y1="62207" x2="63184" y2="62207"/>
                        <a14:backgroundMark x1="76563" y1="67285" x2="76563" y2="67285"/>
                        <a14:backgroundMark x1="70215" y1="80859" x2="70215" y2="80859"/>
                        <a14:backgroundMark x1="73633" y1="85547" x2="73633" y2="85547"/>
                        <a14:backgroundMark x1="81055" y1="85156" x2="81055" y2="85156"/>
                        <a14:backgroundMark x1="89844" y1="82227" x2="89844" y2="82227"/>
                        <a14:backgroundMark x1="92773" y1="86328" x2="92773" y2="86328"/>
                        <a14:backgroundMark x1="95605" y1="86328" x2="95605" y2="86328"/>
                        <a14:backgroundMark x1="85742" y1="82813" x2="85742" y2="82813"/>
                        <a14:backgroundMark x1="82617" y1="79297" x2="82617" y2="79297"/>
                        <a14:backgroundMark x1="87109" y1="75488" x2="87109" y2="75488"/>
                        <a14:backgroundMark x1="89258" y1="72949" x2="89258" y2="72949"/>
                        <a14:backgroundMark x1="90430" y1="70996" x2="90820" y2="70215"/>
                        <a14:backgroundMark x1="92578" y1="64941" x2="92578" y2="64941"/>
                        <a14:backgroundMark x1="94434" y1="62402" x2="94434" y2="62402"/>
                        <a14:backgroundMark x1="96777" y1="68848" x2="96777" y2="68848"/>
                        <a14:backgroundMark x1="95996" y1="61230" x2="95605" y2="59277"/>
                        <a14:backgroundMark x1="94824" y1="56934" x2="93359" y2="51563"/>
                        <a14:backgroundMark x1="90820" y1="43945" x2="90039" y2="42773"/>
                        <a14:backgroundMark x1="87891" y1="40820" x2="86914" y2="41406"/>
                        <a14:backgroundMark x1="86719" y1="46680" x2="86719" y2="46680"/>
                        <a14:backgroundMark x1="86719" y1="46680" x2="84766" y2="47852"/>
                        <a14:backgroundMark x1="84180" y1="47852" x2="84180" y2="47852"/>
                        <a14:backgroundMark x1="82617" y1="49023" x2="82617" y2="49023"/>
                        <a14:backgroundMark x1="86328" y1="54688" x2="88281" y2="54492"/>
                        <a14:backgroundMark x1="90625" y1="55762" x2="91016" y2="56738"/>
                        <a14:backgroundMark x1="94043" y1="62402" x2="94043" y2="62402"/>
                        <a14:backgroundMark x1="94629" y1="62402" x2="96191" y2="59277"/>
                        <a14:backgroundMark x1="95801" y1="57129" x2="95215" y2="54297"/>
                        <a14:backgroundMark x1="95020" y1="50977" x2="95801" y2="49609"/>
                        <a14:backgroundMark x1="97559" y1="48438" x2="86914" y2="73730"/>
                        <a14:backgroundMark x1="96973" y1="46289" x2="96973" y2="72559"/>
                        <a14:backgroundMark x1="87109" y1="57129" x2="99512" y2="2344"/>
                        <a14:backgroundMark x1="82617" y1="6641" x2="79297" y2="79297"/>
                        <a14:backgroundMark x1="88867" y1="85938" x2="63379" y2="70996"/>
                        <a14:backgroundMark x1="64355" y1="82422" x2="64746" y2="55469"/>
                        <a14:backgroundMark x1="60059" y1="58496" x2="76758" y2="40039"/>
                        <a14:backgroundMark x1="35156" y1="92969" x2="41211" y2="73145"/>
                        <a14:backgroundMark x1="39063" y1="68652" x2="30566" y2="62988"/>
                        <a14:backgroundMark x1="40039" y1="73730" x2="40234" y2="68262"/>
                        <a14:backgroundMark x1="31152" y1="65527" x2="23340" y2="57129"/>
                        <a14:backgroundMark x1="28418" y1="58301" x2="27051" y2="44922"/>
                        <a14:backgroundMark x1="30566" y1="48047" x2="33984" y2="43164"/>
                        <a14:backgroundMark x1="33301" y1="41992" x2="35742" y2="34863"/>
                        <a14:backgroundMark x1="29395" y1="32129" x2="28613" y2="27051"/>
                        <a14:backgroundMark x1="25488" y1="25098" x2="24121" y2="18652"/>
                        <a14:backgroundMark x1="27051" y1="15430" x2="29980" y2="8984"/>
                        <a14:backgroundMark x1="25684" y1="22559" x2="27441" y2="13867"/>
                        <a14:backgroundMark x1="26660" y1="26465" x2="26660" y2="42578"/>
                        <a14:backgroundMark x1="57520" y1="41602" x2="64160" y2="41211"/>
                        <a14:backgroundMark x1="65332" y1="48047" x2="62402" y2="41602"/>
                        <a14:backgroundMark x1="61230" y1="36719" x2="66504" y2="28418"/>
                        <a14:backgroundMark x1="64941" y1="29004" x2="61230" y2="23926"/>
                        <a14:backgroundMark x1="62012" y1="24121" x2="68457" y2="13281"/>
                        <a14:backgroundMark x1="69824" y1="20605" x2="58691" y2="0"/>
                        <a14:backgroundMark x1="50195" y1="4492" x2="55762" y2="1367"/>
                        <a14:backgroundMark x1="39258" y1="5664" x2="49023" y2="781"/>
                        <a14:backgroundMark x1="32520" y1="8594" x2="32520" y2="2734"/>
                        <a14:backgroundMark x1="27051" y1="10156" x2="17090" y2="1563"/>
                        <a14:backgroundMark x1="21191" y1="17871" x2="13965" y2="586"/>
                        <a14:backgroundMark x1="18262" y1="18848" x2="12695" y2="4688"/>
                        <a14:backgroundMark x1="21582" y1="44336" x2="13770" y2="3906"/>
                        <a14:backgroundMark x1="35938" y1="96387" x2="33789" y2="95117"/>
                        <a14:backgroundMark x1="30176" y1="96387" x2="25098" y2="94922"/>
                        <a14:backgroundMark x1="38086" y1="96582" x2="36328" y2="95117"/>
                        <a14:backgroundMark x1="40039" y1="96777" x2="36523" y2="95313"/>
                        <a14:backgroundMark x1="53320" y1="96777" x2="52930" y2="95605"/>
                        <a14:backgroundMark x1="55957" y1="96387" x2="55957" y2="96387"/>
                        <a14:backgroundMark x1="33301" y1="84570" x2="28809" y2="56543"/>
                        <a14:backgroundMark x1="42578" y1="97168" x2="41211" y2="96191"/>
                        <a14:backgroundMark x1="54395" y1="95898" x2="56055" y2="96387"/>
                        <a14:backgroundMark x1="53711" y1="96191" x2="54980" y2="96387"/>
                        <a14:backgroundMark x1="56348" y1="95898" x2="57324" y2="96094"/>
                        <a14:backgroundMark x1="46191" y1="97363" x2="42285" y2="97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7" r="33660"/>
          <a:stretch/>
        </p:blipFill>
        <p:spPr>
          <a:xfrm>
            <a:off x="6790867" y="4122258"/>
            <a:ext cx="832064" cy="2009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55" b="99609" l="6543" r="89844">
                        <a14:backgroundMark x1="48926" y1="82031" x2="48926" y2="82031"/>
                        <a14:backgroundMark x1="51074" y1="78125" x2="51074" y2="78125"/>
                        <a14:backgroundMark x1="50977" y1="74121" x2="50977" y2="74121"/>
                        <a14:backgroundMark x1="60938" y1="56250" x2="60938" y2="56250"/>
                        <a14:backgroundMark x1="63184" y1="54102" x2="63184" y2="54102"/>
                        <a14:backgroundMark x1="62500" y1="51563" x2="62500" y2="51563"/>
                        <a14:backgroundMark x1="59082" y1="58594" x2="59082" y2="58594"/>
                        <a14:backgroundMark x1="53320" y1="84082" x2="53711" y2="84082"/>
                        <a14:backgroundMark x1="25293" y1="92676" x2="30566" y2="91602"/>
                        <a14:backgroundMark x1="50391" y1="90820" x2="49121" y2="83691"/>
                        <a14:backgroundMark x1="66113" y1="89453" x2="77441" y2="92383"/>
                        <a14:backgroundMark x1="53027" y1="89063" x2="53418" y2="87109"/>
                        <a14:backgroundMark x1="59766" y1="58984" x2="63086" y2="51660"/>
                        <a14:backgroundMark x1="60840" y1="51465" x2="61816" y2="48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8205" r="9914"/>
          <a:stretch/>
        </p:blipFill>
        <p:spPr>
          <a:xfrm>
            <a:off x="7455878" y="2972839"/>
            <a:ext cx="2739497" cy="31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8" descr="F:\гербы 1\росфин.png"/>
          <p:cNvPicPr/>
          <p:nvPr/>
        </p:nvPicPr>
        <p:blipFill>
          <a:blip r:embed="rId3"/>
          <a:stretch/>
        </p:blipFill>
        <p:spPr>
          <a:xfrm>
            <a:off x="459360" y="80640"/>
            <a:ext cx="338400" cy="369720"/>
          </a:xfrm>
          <a:prstGeom prst="rect">
            <a:avLst/>
          </a:prstGeom>
          <a:ln w="0">
            <a:noFill/>
          </a:ln>
        </p:spPr>
      </p:pic>
      <p:sp>
        <p:nvSpPr>
          <p:cNvPr id="274" name="TextBox 18"/>
          <p:cNvSpPr/>
          <p:nvPr/>
        </p:nvSpPr>
        <p:spPr>
          <a:xfrm>
            <a:off x="883800" y="81000"/>
            <a:ext cx="2681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ФЕДЕРАЛЬНАЯ СЛУЖБА </a:t>
            </a:r>
            <a:endParaRPr lang="ru-RU" sz="9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ПО ФИНАНСОВОМУ МОНИТОРИНГУ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275" name="Прямоугольник 33"/>
          <p:cNvSpPr/>
          <p:nvPr/>
        </p:nvSpPr>
        <p:spPr>
          <a:xfrm>
            <a:off x="362880" y="481680"/>
            <a:ext cx="9179640" cy="35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Прямоугольник 34"/>
          <p:cNvSpPr/>
          <p:nvPr/>
        </p:nvSpPr>
        <p:spPr>
          <a:xfrm flipV="1">
            <a:off x="362880" y="898920"/>
            <a:ext cx="9179640" cy="17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Прямоугольник 35"/>
          <p:cNvSpPr/>
          <p:nvPr/>
        </p:nvSpPr>
        <p:spPr>
          <a:xfrm>
            <a:off x="374400" y="488160"/>
            <a:ext cx="9058680" cy="4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6000"/>
              </a:lnSpc>
              <a:spcAft>
                <a:spcPts val="799"/>
              </a:spcAft>
              <a:buNone/>
            </a:pPr>
            <a:r>
              <a:rPr lang="ru-RU" sz="2200" b="1" strike="noStrike" spc="-1" dirty="0">
                <a:solidFill>
                  <a:srgbClr val="1F4E79"/>
                </a:solidFill>
                <a:latin typeface="Microsoft Sans Serif"/>
              </a:rPr>
              <a:t>Международная Олимпиада по финансовой безопасности</a:t>
            </a:r>
            <a:endParaRPr lang="ru-RU" sz="2200" b="0" strike="noStrike" spc="-1" dirty="0">
              <a:latin typeface="XO Oriel"/>
            </a:endParaRPr>
          </a:p>
        </p:txBody>
      </p:sp>
      <p:sp>
        <p:nvSpPr>
          <p:cNvPr id="278" name="TextBox 19"/>
          <p:cNvSpPr/>
          <p:nvPr/>
        </p:nvSpPr>
        <p:spPr>
          <a:xfrm>
            <a:off x="8872200" y="120960"/>
            <a:ext cx="74700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Microsoft Sans Serif"/>
                <a:ea typeface="Arial Unicode MS"/>
              </a:rPr>
              <a:t>2024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79" name="PlaceHolder 1"/>
          <p:cNvSpPr>
            <a:spLocks noGrp="1"/>
          </p:cNvSpPr>
          <p:nvPr>
            <p:ph type="sldNum" idx="4294967295"/>
          </p:nvPr>
        </p:nvSpPr>
        <p:spPr>
          <a:xfrm>
            <a:off x="9270720" y="6491160"/>
            <a:ext cx="544320" cy="29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1" strike="noStrike" spc="-1">
                <a:solidFill>
                  <a:srgbClr val="1F4E79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AB200C1-2E3C-4597-9437-C66C47419192}" type="slidenum">
              <a:rPr lang="ru-RU" sz="1200" b="1" strike="noStrike" spc="-1">
                <a:solidFill>
                  <a:srgbClr val="1F4E79"/>
                </a:solidFill>
                <a:latin typeface="Arial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80" name="Прямоугольник 37"/>
          <p:cNvSpPr/>
          <p:nvPr/>
        </p:nvSpPr>
        <p:spPr>
          <a:xfrm>
            <a:off x="360000" y="1347120"/>
            <a:ext cx="275148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TextBox 281"/>
          <p:cNvSpPr txBox="1"/>
          <p:nvPr/>
        </p:nvSpPr>
        <p:spPr>
          <a:xfrm>
            <a:off x="296855" y="1162800"/>
            <a:ext cx="9392267" cy="552814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 algn="just">
              <a:buClr>
                <a:srgbClr val="FF0000"/>
              </a:buClr>
              <a:buSzPct val="100000"/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Повышение финансовой и правовой грамотности молодежи</a:t>
            </a:r>
            <a:endParaRPr lang="ru-RU" sz="20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ru-RU" sz="20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16000" indent="-216000" algn="just">
              <a:buClr>
                <a:srgbClr val="FF0000"/>
              </a:buClr>
              <a:buSzPct val="100000"/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Содействие профессиональной ориентации школьников и студентов</a:t>
            </a:r>
            <a:endParaRPr lang="ru-RU" sz="20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ru-RU" sz="20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16000" indent="-216000" algn="just">
              <a:buClr>
                <a:srgbClr val="FF0000"/>
              </a:buClr>
              <a:buSzPct val="100000"/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Стимулирование учебно-познавательной и научно-исследовательской </a:t>
            </a:r>
            <a:r>
              <a:rPr lang="ru-RU" sz="2000" b="0" strike="noStrike" spc="-1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деятельности </a:t>
            </a:r>
            <a:r>
              <a:rPr lang="ru-RU" sz="2000" b="0" strike="noStrike" spc="-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школьников и студентов</a:t>
            </a:r>
            <a:endParaRPr lang="ru-RU" sz="20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ru-RU" sz="20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b="0" strike="noStrike" spc="-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Развитие научных знаний в области финансовой безопасности</a:t>
            </a:r>
            <a:endParaRPr lang="ru-RU" sz="20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099" y="3842311"/>
            <a:ext cx="2106346" cy="21675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15" y="3842311"/>
            <a:ext cx="4717403" cy="26488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453296" y="6133009"/>
            <a:ext cx="335866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Интернет-ресурс Олимпиады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www.rosfinolimp.ru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2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50259</TotalTime>
  <Words>354</Words>
  <Application>Microsoft Office PowerPoint</Application>
  <PresentationFormat>Лист A4 (210x297 мм)</PresentationFormat>
  <Paragraphs>76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DejaVu Sans</vt:lpstr>
      <vt:lpstr>Microsoft Sans Serif</vt:lpstr>
      <vt:lpstr>Symbol</vt:lpstr>
      <vt:lpstr>Times New Roman</vt:lpstr>
      <vt:lpstr>Wingdings</vt:lpstr>
      <vt:lpstr>XO Oriel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WS001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Писарчик Евгений Олегович</dc:creator>
  <dc:description/>
  <cp:lastModifiedBy>Занозин Максим Сергеевич</cp:lastModifiedBy>
  <cp:revision>2088</cp:revision>
  <cp:lastPrinted>2024-04-24T06:01:58Z</cp:lastPrinted>
  <dcterms:created xsi:type="dcterms:W3CDTF">2021-09-30T14:43:54Z</dcterms:created>
  <dcterms:modified xsi:type="dcterms:W3CDTF">2025-01-23T12:57:12Z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</vt:r8>
  </property>
  <property fmtid="{D5CDD505-2E9C-101B-9397-08002B2CF9AE}" pid="3" name="Notes">
    <vt:r8>14</vt:r8>
  </property>
  <property fmtid="{D5CDD505-2E9C-101B-9397-08002B2CF9AE}" pid="4" name="PresentationFormat">
    <vt:lpwstr>Лист A4 (210x297 мм)</vt:lpwstr>
  </property>
  <property fmtid="{D5CDD505-2E9C-101B-9397-08002B2CF9AE}" pid="5" name="Slides">
    <vt:r8>17</vt:r8>
  </property>
</Properties>
</file>